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62" r:id="rId7"/>
    <p:sldId id="274" r:id="rId8"/>
    <p:sldId id="295" r:id="rId9"/>
    <p:sldId id="296" r:id="rId10"/>
    <p:sldId id="297" r:id="rId11"/>
    <p:sldId id="298" r:id="rId12"/>
    <p:sldId id="289" r:id="rId13"/>
    <p:sldId id="275" r:id="rId14"/>
    <p:sldId id="276" r:id="rId15"/>
    <p:sldId id="277" r:id="rId16"/>
    <p:sldId id="292" r:id="rId17"/>
    <p:sldId id="293" r:id="rId18"/>
    <p:sldId id="294" r:id="rId19"/>
    <p:sldId id="272" r:id="rId20"/>
    <p:sldId id="273" r:id="rId21"/>
    <p:sldId id="265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3594" autoAdjust="0"/>
  </p:normalViewPr>
  <p:slideViewPr>
    <p:cSldViewPr>
      <p:cViewPr varScale="1">
        <p:scale>
          <a:sx n="68" d="100"/>
          <a:sy n="68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292B8-E5E2-4A90-B4D6-9FFFEA56A4B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C802D-CF66-42A9-A173-491F9624A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18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02D-CF66-42A9-A173-491F9624A60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086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02D-CF66-42A9-A173-491F9624A60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30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1270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n>
                  <a:solidFill>
                    <a:schemeClr val="accent4">
                      <a:shade val="95000"/>
                      <a:satMod val="105000"/>
                    </a:schemeClr>
                  </a:solidFill>
                </a:ln>
                <a:pattFill prst="plaid">
                  <a:fgClr>
                    <a:srgbClr val="FF0000"/>
                  </a:fgClr>
                  <a:bgClr>
                    <a:schemeClr val="bg1"/>
                  </a:bgClr>
                </a:pattFill>
                <a:latin typeface="Blackadder ITC" pitchFamily="82" charset="0"/>
              </a:rPr>
              <a:t>Harendra</a:t>
            </a:r>
            <a:r>
              <a:rPr lang="en-US" dirty="0" smtClean="0">
                <a:ln>
                  <a:solidFill>
                    <a:schemeClr val="accent4">
                      <a:shade val="95000"/>
                      <a:satMod val="105000"/>
                    </a:schemeClr>
                  </a:solidFill>
                </a:ln>
                <a:pattFill prst="plaid">
                  <a:fgClr>
                    <a:srgbClr val="FF0000"/>
                  </a:fgClr>
                  <a:bgClr>
                    <a:schemeClr val="bg1"/>
                  </a:bgClr>
                </a:pattFill>
                <a:latin typeface="Blackadder ITC" pitchFamily="82" charset="0"/>
              </a:rPr>
              <a:t> </a:t>
            </a:r>
            <a:r>
              <a:rPr lang="en-US" dirty="0" err="1" smtClean="0">
                <a:ln>
                  <a:solidFill>
                    <a:schemeClr val="accent4">
                      <a:shade val="95000"/>
                      <a:satMod val="105000"/>
                    </a:schemeClr>
                  </a:solidFill>
                </a:ln>
                <a:pattFill prst="plaid">
                  <a:fgClr>
                    <a:srgbClr val="FF0000"/>
                  </a:fgClr>
                  <a:bgClr>
                    <a:schemeClr val="bg1"/>
                  </a:bgClr>
                </a:pattFill>
                <a:latin typeface="Blackadder ITC" pitchFamily="82" charset="0"/>
              </a:rPr>
              <a:t>Biswas</a:t>
            </a:r>
            <a:endParaRPr lang="en-US" dirty="0">
              <a:ln>
                <a:solidFill>
                  <a:schemeClr val="accent4">
                    <a:shade val="95000"/>
                    <a:satMod val="105000"/>
                  </a:schemeClr>
                </a:solidFill>
              </a:ln>
              <a:pattFill prst="plaid">
                <a:fgClr>
                  <a:srgbClr val="FF0000"/>
                </a:fgClr>
                <a:bgClr>
                  <a:schemeClr val="bg1"/>
                </a:bgClr>
              </a:pattFill>
              <a:latin typeface="Blackadder ITC" pitchFamily="8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2700" y="0"/>
            <a:ext cx="9144000" cy="27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533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C000"/>
                </a:solidFill>
              </a:rPr>
              <a:t>স্বাগতম</a:t>
            </a:r>
            <a:endParaRPr lang="en-US" sz="7200" b="1" dirty="0">
              <a:solidFill>
                <a:srgbClr val="FFC000"/>
              </a:solidFill>
            </a:endParaRPr>
          </a:p>
        </p:txBody>
      </p:sp>
      <p:pic>
        <p:nvPicPr>
          <p:cNvPr id="4" name="Picture 3" descr="flower_112-72959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33729"/>
            <a:ext cx="5638800" cy="4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241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>
                <a:cs typeface="SutonnyMJ" pitchFamily="2" charset="0"/>
              </a:rPr>
              <a:t>রেজিস্টারের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প্রকারভেদ</a:t>
            </a:r>
            <a:r>
              <a:rPr lang="en-US" sz="2000" dirty="0" smtClean="0"/>
              <a:t> </a:t>
            </a:r>
            <a:r>
              <a:rPr lang="en-US" sz="2000" dirty="0"/>
              <a:t>...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1" y="1905000"/>
            <a:ext cx="7772400" cy="24333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4800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Parallel in Serial out (PISO)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708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>
                <a:cs typeface="SutonnyMJ" pitchFamily="2" charset="0"/>
              </a:rPr>
              <a:t>রেজিস্টারের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প্রকারভেদ</a:t>
            </a:r>
            <a:r>
              <a:rPr lang="en-US" sz="2000" dirty="0" smtClean="0"/>
              <a:t> </a:t>
            </a:r>
            <a:r>
              <a:rPr lang="en-US" sz="2000" dirty="0"/>
              <a:t>...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676400"/>
            <a:ext cx="688206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79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>
                <a:cs typeface="SutonnyMJ" pitchFamily="2" charset="0"/>
              </a:rPr>
              <a:t>বাফার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রেজিস্টার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কী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smtClean="0">
                <a:cs typeface="SutonnyMJ" pitchFamily="2" charset="0"/>
              </a:rPr>
              <a:t>?</a:t>
            </a:r>
            <a:r>
              <a:rPr lang="en-US" sz="2400" dirty="0" smtClean="0"/>
              <a:t>……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828800"/>
            <a:ext cx="6797784" cy="1910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038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dirty="0" err="1" smtClean="0"/>
              <a:t>বাফার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রেজিস্টারঃ</a:t>
            </a:r>
            <a:r>
              <a:rPr lang="en-US" sz="1600" dirty="0" smtClean="0"/>
              <a:t> </a:t>
            </a:r>
            <a:r>
              <a:rPr lang="en-US" sz="1600" dirty="0" err="1" smtClean="0"/>
              <a:t>বাফার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রেজিস্টার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হচ্ছে</a:t>
            </a:r>
            <a:r>
              <a:rPr lang="en-US" sz="1600" dirty="0" smtClean="0"/>
              <a:t> </a:t>
            </a:r>
            <a:r>
              <a:rPr lang="en-US" sz="1600" dirty="0" err="1" smtClean="0"/>
              <a:t>মেমরি</a:t>
            </a:r>
            <a:r>
              <a:rPr lang="en-US" sz="1600" dirty="0" smtClean="0"/>
              <a:t> </a:t>
            </a:r>
            <a:r>
              <a:rPr lang="en-US" sz="1600" dirty="0" err="1" smtClean="0"/>
              <a:t>উপাদান</a:t>
            </a:r>
            <a:r>
              <a:rPr lang="en-US" sz="1600" dirty="0" smtClean="0"/>
              <a:t>, </a:t>
            </a:r>
            <a:r>
              <a:rPr lang="en-US" sz="1600" dirty="0" err="1" smtClean="0"/>
              <a:t>যারা</a:t>
            </a:r>
            <a:r>
              <a:rPr lang="en-US" sz="1600" dirty="0" smtClean="0"/>
              <a:t> </a:t>
            </a:r>
            <a:r>
              <a:rPr lang="en-US" sz="1600" dirty="0" err="1" smtClean="0"/>
              <a:t>একত্রে</a:t>
            </a:r>
            <a:r>
              <a:rPr lang="en-US" sz="1600" dirty="0" smtClean="0"/>
              <a:t> </a:t>
            </a:r>
            <a:r>
              <a:rPr lang="en-US" sz="1600" dirty="0" err="1" smtClean="0"/>
              <a:t>একটি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ইউনিট</a:t>
            </a:r>
            <a:r>
              <a:rPr lang="en-US" sz="1600" dirty="0" smtClean="0"/>
              <a:t> </a:t>
            </a:r>
            <a:r>
              <a:rPr lang="en-US" sz="1600" dirty="0" err="1" smtClean="0"/>
              <a:t>হিসাবে</a:t>
            </a:r>
            <a:r>
              <a:rPr lang="en-US" sz="1600" dirty="0" smtClean="0"/>
              <a:t> </a:t>
            </a:r>
            <a:r>
              <a:rPr lang="en-US" sz="1600" dirty="0" err="1" smtClean="0"/>
              <a:t>কাজ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করে</a:t>
            </a:r>
            <a:r>
              <a:rPr lang="en-US" sz="1600" dirty="0"/>
              <a:t> </a:t>
            </a:r>
            <a:r>
              <a:rPr lang="en-US" sz="1600" dirty="0" err="1" smtClean="0"/>
              <a:t>এবং</a:t>
            </a:r>
            <a:r>
              <a:rPr lang="en-US" sz="1600" dirty="0" smtClean="0"/>
              <a:t> </a:t>
            </a:r>
            <a:r>
              <a:rPr lang="en-US" sz="1600" dirty="0" err="1" smtClean="0"/>
              <a:t>বাইনারি</a:t>
            </a:r>
            <a:r>
              <a:rPr lang="en-US" sz="1600" dirty="0" smtClean="0"/>
              <a:t> </a:t>
            </a:r>
            <a:r>
              <a:rPr lang="en-US" sz="1600" dirty="0" err="1" smtClean="0"/>
              <a:t>ওয়ার্ড</a:t>
            </a:r>
            <a:r>
              <a:rPr lang="en-US" sz="1600" dirty="0" smtClean="0"/>
              <a:t> </a:t>
            </a:r>
            <a:r>
              <a:rPr lang="en-US" sz="1600" dirty="0" err="1" smtClean="0"/>
              <a:t>জমা</a:t>
            </a:r>
            <a:r>
              <a:rPr lang="en-US" sz="1600" dirty="0" smtClean="0"/>
              <a:t> </a:t>
            </a:r>
            <a:r>
              <a:rPr lang="en-US" sz="1600" dirty="0" err="1" smtClean="0"/>
              <a:t>রাখে</a:t>
            </a:r>
            <a:r>
              <a:rPr lang="en-US" sz="1600" dirty="0" smtClean="0"/>
              <a:t>।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85417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>
                <a:cs typeface="SutonnyMJ" pitchFamily="2" charset="0"/>
              </a:rPr>
              <a:t>SISO </a:t>
            </a:r>
            <a:r>
              <a:rPr lang="en-US" sz="2400" dirty="0" err="1">
                <a:cs typeface="SutonnyMJ" pitchFamily="2" charset="0"/>
              </a:rPr>
              <a:t>রেজিস্টারের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মৌলিক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 smtClean="0">
                <a:cs typeface="SutonnyMJ" pitchFamily="2" charset="0"/>
              </a:rPr>
              <a:t>অপারেশন</a:t>
            </a:r>
            <a:r>
              <a:rPr lang="en-US" sz="2400" dirty="0" smtClean="0">
                <a:cs typeface="SutonnyMJ" pitchFamily="2" charset="0"/>
              </a:rPr>
              <a:t>…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247298"/>
            <a:ext cx="6781800" cy="21817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2985" y="3505200"/>
            <a:ext cx="581422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398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smtClean="0">
                <a:cs typeface="SutonnyMJ" pitchFamily="2" charset="0"/>
              </a:rPr>
              <a:t>PIPO </a:t>
            </a:r>
            <a:r>
              <a:rPr lang="en-US" sz="2400" dirty="0" err="1">
                <a:cs typeface="SutonnyMJ" pitchFamily="2" charset="0"/>
              </a:rPr>
              <a:t>রেজিস্টারের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মৌলিক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অপারেশন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032" y="1447800"/>
            <a:ext cx="4419068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799" y="1845507"/>
            <a:ext cx="3850821" cy="22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025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>
                <a:cs typeface="SutonnyMJ" pitchFamily="2" charset="0"/>
              </a:rPr>
              <a:t>রেজিস্টারের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ব্যবহার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781028" y="1724025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447800"/>
            <a:ext cx="6096000" cy="457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5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 smtClean="0">
                <a:cs typeface="SutonnyMJ" pitchFamily="2" charset="0"/>
              </a:rPr>
              <a:t>রেজিস্টর</a:t>
            </a:r>
            <a:r>
              <a:rPr lang="en-US" sz="2400" dirty="0" smtClean="0">
                <a:cs typeface="SutonnyMJ" pitchFamily="2" charset="0"/>
              </a:rPr>
              <a:t> </a:t>
            </a:r>
            <a:r>
              <a:rPr lang="en-US" sz="2400" dirty="0" err="1" smtClean="0">
                <a:cs typeface="SutonnyMJ" pitchFamily="2" charset="0"/>
              </a:rPr>
              <a:t>আইসি</a:t>
            </a:r>
            <a:r>
              <a:rPr lang="en-US" sz="2400" dirty="0" smtClean="0">
                <a:cs typeface="SutonnyMJ" pitchFamily="2" charset="0"/>
              </a:rPr>
              <a:t> </a:t>
            </a:r>
            <a:r>
              <a:rPr lang="en-US" sz="2400" dirty="0" err="1" smtClean="0">
                <a:cs typeface="SutonnyMJ" pitchFamily="2" charset="0"/>
              </a:rPr>
              <a:t>সমূহ</a:t>
            </a:r>
            <a:r>
              <a:rPr lang="en-US" sz="2400" dirty="0" smtClean="0">
                <a:cs typeface="SutonnyMJ" pitchFamily="2" charset="0"/>
              </a:rPr>
              <a:t> 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781028" y="1724025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892" y="1524000"/>
            <a:ext cx="3125207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7130" y="1371600"/>
            <a:ext cx="302275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687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 smtClean="0">
                <a:cs typeface="SutonnyMJ" pitchFamily="2" charset="0"/>
              </a:rPr>
              <a:t>রেজিস্টর</a:t>
            </a:r>
            <a:r>
              <a:rPr lang="en-US" sz="2400" dirty="0" smtClean="0">
                <a:cs typeface="SutonnyMJ" pitchFamily="2" charset="0"/>
              </a:rPr>
              <a:t> </a:t>
            </a:r>
            <a:r>
              <a:rPr lang="en-US" sz="2400" dirty="0" err="1" smtClean="0">
                <a:cs typeface="SutonnyMJ" pitchFamily="2" charset="0"/>
              </a:rPr>
              <a:t>আইসি</a:t>
            </a:r>
            <a:r>
              <a:rPr lang="en-US" sz="2400" dirty="0" smtClean="0">
                <a:cs typeface="SutonnyMJ" pitchFamily="2" charset="0"/>
              </a:rPr>
              <a:t> </a:t>
            </a:r>
            <a:r>
              <a:rPr lang="en-US" sz="2400" dirty="0" err="1" smtClean="0">
                <a:cs typeface="SutonnyMJ" pitchFamily="2" charset="0"/>
              </a:rPr>
              <a:t>সমূহ</a:t>
            </a:r>
            <a:r>
              <a:rPr lang="en-US" sz="2400" dirty="0" smtClean="0">
                <a:cs typeface="SutonnyMJ" pitchFamily="2" charset="0"/>
              </a:rPr>
              <a:t> 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781028" y="1724025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645199"/>
            <a:ext cx="3276600" cy="4377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9726" y="1673512"/>
            <a:ext cx="3108473" cy="42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659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 smtClean="0">
                <a:cs typeface="SutonnyMJ" pitchFamily="2" charset="0"/>
              </a:rPr>
              <a:t>রেজিস্টর</a:t>
            </a:r>
            <a:r>
              <a:rPr lang="en-US" sz="2400" dirty="0" smtClean="0">
                <a:cs typeface="SutonnyMJ" pitchFamily="2" charset="0"/>
              </a:rPr>
              <a:t> </a:t>
            </a:r>
            <a:r>
              <a:rPr lang="en-US" sz="2400" dirty="0" err="1" smtClean="0">
                <a:cs typeface="SutonnyMJ" pitchFamily="2" charset="0"/>
              </a:rPr>
              <a:t>আইসি</a:t>
            </a:r>
            <a:r>
              <a:rPr lang="en-US" sz="2400" dirty="0" smtClean="0">
                <a:cs typeface="SutonnyMJ" pitchFamily="2" charset="0"/>
              </a:rPr>
              <a:t> </a:t>
            </a:r>
            <a:r>
              <a:rPr lang="en-US" sz="2400" dirty="0" err="1" smtClean="0">
                <a:cs typeface="SutonnyMJ" pitchFamily="2" charset="0"/>
              </a:rPr>
              <a:t>সমূহ</a:t>
            </a:r>
            <a:r>
              <a:rPr lang="en-US" sz="2400" dirty="0" smtClean="0">
                <a:cs typeface="SutonnyMJ" pitchFamily="2" charset="0"/>
              </a:rPr>
              <a:t> 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781028" y="1724025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561" y="1819274"/>
            <a:ext cx="4116352" cy="4048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0717" y="1673511"/>
            <a:ext cx="3164083" cy="446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6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229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 smtClean="0"/>
              <a:t>মূল্যায়নঃ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7772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>
                <a:cs typeface="SutonnyMJ" pitchFamily="2" charset="0"/>
              </a:rPr>
              <a:t>রেজিস্টার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কী</a:t>
            </a:r>
            <a:r>
              <a:rPr lang="en-US" dirty="0">
                <a:cs typeface="SutonnyMJ" pitchFamily="2" charset="0"/>
              </a:rPr>
              <a:t> ?</a:t>
            </a:r>
            <a:endParaRPr lang="bn-IN" dirty="0"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>
                <a:cs typeface="SutonnyMJ" pitchFamily="2" charset="0"/>
              </a:rPr>
              <a:t>রেজিস্টারের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প্রকারভেদ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লিখ</a:t>
            </a:r>
            <a:r>
              <a:rPr lang="en-US" dirty="0" smtClean="0">
                <a:cs typeface="SutonnyMJ" pitchFamily="2" charset="0"/>
              </a:rPr>
              <a:t>।</a:t>
            </a:r>
            <a:endParaRPr lang="bn-IN" dirty="0"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>
                <a:cs typeface="SutonnyMJ" pitchFamily="2" charset="0"/>
              </a:rPr>
              <a:t>বাফার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রেজিস্টার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কী</a:t>
            </a:r>
            <a:r>
              <a:rPr lang="en-US" dirty="0" smtClean="0">
                <a:cs typeface="SutonnyMJ" pitchFamily="2" charset="0"/>
              </a:rPr>
              <a:t>?</a:t>
            </a:r>
            <a:endParaRPr lang="bn-IN" dirty="0"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cs typeface="SutonnyMJ" pitchFamily="2" charset="0"/>
              </a:rPr>
              <a:t>SISO, SIPO, PISO </a:t>
            </a:r>
            <a:r>
              <a:rPr lang="en-US" dirty="0" err="1">
                <a:cs typeface="SutonnyMJ" pitchFamily="2" charset="0"/>
              </a:rPr>
              <a:t>এবং</a:t>
            </a:r>
            <a:r>
              <a:rPr lang="en-US" dirty="0">
                <a:cs typeface="SutonnyMJ" pitchFamily="2" charset="0"/>
              </a:rPr>
              <a:t> PIPO </a:t>
            </a:r>
            <a:r>
              <a:rPr lang="en-US" dirty="0" err="1">
                <a:cs typeface="SutonnyMJ" pitchFamily="2" charset="0"/>
              </a:rPr>
              <a:t>এর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পূর্ণ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নাম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লিখ</a:t>
            </a:r>
            <a:r>
              <a:rPr lang="en-US" dirty="0" smtClean="0">
                <a:cs typeface="SutonnyMJ" pitchFamily="2" charset="0"/>
              </a:rPr>
              <a:t>।</a:t>
            </a:r>
            <a:endParaRPr lang="en-US" dirty="0">
              <a:cs typeface="SutonnyMJ" pitchFamily="2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cs typeface="SutonnyMJ" pitchFamily="2" charset="0"/>
              </a:rPr>
              <a:t>রেজিস্টার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আইসি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সমূহের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নাম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লিখ</a:t>
            </a:r>
            <a:r>
              <a:rPr lang="en-US" dirty="0" smtClean="0">
                <a:cs typeface="SutonnyMJ" pitchFamily="2" charset="0"/>
              </a:rPr>
              <a:t>।</a:t>
            </a:r>
            <a:endParaRPr lang="en-US" dirty="0"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90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6928" y="429491"/>
            <a:ext cx="9137073" cy="762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27710" y="1219200"/>
            <a:ext cx="4599710" cy="5181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endParaRPr lang="en-US" sz="2400" dirty="0" smtClean="0">
              <a:cs typeface="NikoshBAN" pitchFamily="2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dirty="0" err="1" smtClean="0">
                <a:cs typeface="NikoshBAN" pitchFamily="2" charset="0"/>
              </a:rPr>
              <a:t>সুদীপ্ত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চক্রবর্ত্তী</a:t>
            </a:r>
            <a:endParaRPr lang="bn-BD" sz="2400" dirty="0" smtClean="0">
              <a:cs typeface="NikoshBAN" pitchFamily="2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dirty="0" smtClean="0">
                <a:cs typeface="SutonnyMJ" pitchFamily="2" charset="0"/>
              </a:rPr>
              <a:t> </a:t>
            </a:r>
            <a:r>
              <a:rPr lang="en-US" sz="2400" dirty="0" err="1" smtClean="0">
                <a:cs typeface="SutonnyMJ" pitchFamily="2" charset="0"/>
              </a:rPr>
              <a:t>ইন্সট্রাক্টর</a:t>
            </a:r>
            <a:r>
              <a:rPr lang="en-US" sz="2400" dirty="0" smtClean="0">
                <a:cs typeface="SutonnyMJ" pitchFamily="2" charset="0"/>
              </a:rPr>
              <a:t>  </a:t>
            </a:r>
            <a:r>
              <a:rPr lang="en-US" sz="1600" dirty="0" smtClean="0">
                <a:cs typeface="SutonnyMJ" pitchFamily="2" charset="0"/>
              </a:rPr>
              <a:t>(</a:t>
            </a:r>
            <a:r>
              <a:rPr lang="en-US" sz="1600" dirty="0" err="1" smtClean="0">
                <a:cs typeface="SutonnyMJ" pitchFamily="2" charset="0"/>
              </a:rPr>
              <a:t>রেডিও</a:t>
            </a:r>
            <a:r>
              <a:rPr lang="en-US" sz="1600" dirty="0" smtClean="0">
                <a:cs typeface="SutonnyMJ" pitchFamily="2" charset="0"/>
              </a:rPr>
              <a:t> </a:t>
            </a:r>
            <a:r>
              <a:rPr lang="en-US" sz="1600" dirty="0" err="1" smtClean="0">
                <a:cs typeface="SutonnyMJ" pitchFamily="2" charset="0"/>
              </a:rPr>
              <a:t>এন্ড</a:t>
            </a:r>
            <a:r>
              <a:rPr lang="en-US" sz="1600" dirty="0" smtClean="0">
                <a:cs typeface="SutonnyMJ" pitchFamily="2" charset="0"/>
              </a:rPr>
              <a:t> </a:t>
            </a:r>
            <a:r>
              <a:rPr lang="en-US" sz="1600" dirty="0" err="1" smtClean="0">
                <a:cs typeface="SutonnyMJ" pitchFamily="2" charset="0"/>
              </a:rPr>
              <a:t>টিভি</a:t>
            </a:r>
            <a:r>
              <a:rPr lang="en-US" sz="1600" dirty="0" smtClean="0">
                <a:cs typeface="SutonnyMJ" pitchFamily="2" charset="0"/>
              </a:rPr>
              <a:t>)</a:t>
            </a:r>
            <a:endParaRPr lang="bn-BD" sz="2400" dirty="0" smtClean="0">
              <a:cs typeface="NikoshBAN" pitchFamily="2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dirty="0" err="1" smtClean="0">
                <a:cs typeface="SutonnyMJ" pitchFamily="2" charset="0"/>
              </a:rPr>
              <a:t>সিলেট</a:t>
            </a:r>
            <a:r>
              <a:rPr lang="en-US" sz="2400" dirty="0" smtClean="0">
                <a:cs typeface="SutonnyMJ" pitchFamily="2" charset="0"/>
              </a:rPr>
              <a:t> </a:t>
            </a:r>
            <a:r>
              <a:rPr lang="en-US" sz="2400" dirty="0" err="1" smtClean="0">
                <a:cs typeface="SutonnyMJ" pitchFamily="2" charset="0"/>
              </a:rPr>
              <a:t>সরকারী</a:t>
            </a:r>
            <a:r>
              <a:rPr lang="en-US" sz="2400" dirty="0" smtClean="0">
                <a:cs typeface="SutonnyMJ" pitchFamily="2" charset="0"/>
              </a:rPr>
              <a:t> </a:t>
            </a:r>
            <a:r>
              <a:rPr lang="en-US" sz="2400" dirty="0" err="1" smtClean="0">
                <a:cs typeface="SutonnyMJ" pitchFamily="2" charset="0"/>
              </a:rPr>
              <a:t>টেকনিক্যাল</a:t>
            </a:r>
            <a:r>
              <a:rPr lang="en-US" sz="2400" dirty="0" smtClean="0">
                <a:cs typeface="SutonnyMJ" pitchFamily="2" charset="0"/>
              </a:rPr>
              <a:t> </a:t>
            </a:r>
            <a:r>
              <a:rPr lang="en-US" sz="2400" dirty="0" err="1" smtClean="0">
                <a:cs typeface="SutonnyMJ" pitchFamily="2" charset="0"/>
              </a:rPr>
              <a:t>স্কুল</a:t>
            </a:r>
            <a:r>
              <a:rPr lang="en-US" sz="2400" dirty="0" smtClean="0">
                <a:cs typeface="SutonnyMJ" pitchFamily="2" charset="0"/>
              </a:rPr>
              <a:t> ও </a:t>
            </a:r>
            <a:r>
              <a:rPr lang="en-US" sz="2400" dirty="0" err="1" smtClean="0">
                <a:cs typeface="SutonnyMJ" pitchFamily="2" charset="0"/>
              </a:rPr>
              <a:t>কলেজ,সিলেট</a:t>
            </a:r>
            <a:r>
              <a:rPr lang="en-US" sz="2400" dirty="0" smtClean="0">
                <a:cs typeface="SutonnyMJ" pitchFamily="2" charset="0"/>
              </a:rPr>
              <a:t>।</a:t>
            </a:r>
            <a:endParaRPr lang="en-US" sz="2400" dirty="0">
              <a:cs typeface="SutonnyMJ" pitchFamily="2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82390" y="1219200"/>
            <a:ext cx="4561610" cy="5181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SutonnyMJ" pitchFamily="2" charset="0"/>
              <a:cs typeface="SutonnyMJ" pitchFamily="2" charset="0"/>
            </a:endParaRPr>
          </a:p>
          <a:p>
            <a:endParaRPr lang="en-US" sz="1800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2000" dirty="0" err="1" smtClean="0">
                <a:cs typeface="SutonnyMJ" pitchFamily="2" charset="0"/>
              </a:rPr>
              <a:t>দ্বাদশ</a:t>
            </a:r>
            <a:r>
              <a:rPr lang="en-US" sz="2000" dirty="0" smtClean="0">
                <a:cs typeface="SutonnyMJ" pitchFamily="2" charset="0"/>
              </a:rPr>
              <a:t> </a:t>
            </a:r>
            <a:r>
              <a:rPr lang="en-US" sz="2000" dirty="0" err="1" smtClean="0">
                <a:cs typeface="SutonnyMJ" pitchFamily="2" charset="0"/>
              </a:rPr>
              <a:t>শ্রেণি</a:t>
            </a:r>
            <a:endParaRPr lang="bn-BD" sz="2000" dirty="0" smtClean="0"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dirty="0" err="1" smtClean="0">
                <a:cs typeface="SutonnyMJ" pitchFamily="2" charset="0"/>
              </a:rPr>
              <a:t>ইলেকট্রনিক</a:t>
            </a:r>
            <a:r>
              <a:rPr lang="en-US" sz="2000" dirty="0" smtClean="0">
                <a:cs typeface="SutonnyMJ" pitchFamily="2" charset="0"/>
              </a:rPr>
              <a:t> </a:t>
            </a:r>
            <a:r>
              <a:rPr lang="en-US" sz="2000" dirty="0" err="1" smtClean="0">
                <a:cs typeface="SutonnyMJ" pitchFamily="2" charset="0"/>
              </a:rPr>
              <a:t>কন্ট্রোল</a:t>
            </a:r>
            <a:r>
              <a:rPr lang="en-US" sz="2000" dirty="0" smtClean="0">
                <a:cs typeface="SutonnyMJ" pitchFamily="2" charset="0"/>
              </a:rPr>
              <a:t> </a:t>
            </a:r>
            <a:r>
              <a:rPr lang="en-US" sz="2000" dirty="0" err="1" smtClean="0">
                <a:cs typeface="SutonnyMJ" pitchFamily="2" charset="0"/>
              </a:rPr>
              <a:t>এন্ড</a:t>
            </a:r>
            <a:r>
              <a:rPr lang="en-US" sz="2000" dirty="0" smtClean="0">
                <a:cs typeface="SutonnyMJ" pitchFamily="2" charset="0"/>
              </a:rPr>
              <a:t> কমিউনিকেশন-১(৮২৮২১)</a:t>
            </a:r>
            <a:endParaRPr lang="bn-BD" sz="2000" dirty="0" smtClean="0"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cs typeface="SutonnyMJ" pitchFamily="2" charset="0"/>
              </a:rPr>
              <a:t>(২য় </a:t>
            </a:r>
            <a:r>
              <a:rPr lang="en-US" sz="2000" dirty="0" err="1" smtClean="0">
                <a:cs typeface="SutonnyMJ" pitchFamily="2" charset="0"/>
              </a:rPr>
              <a:t>পত্র</a:t>
            </a:r>
            <a:r>
              <a:rPr lang="en-US" sz="2000" dirty="0" smtClean="0">
                <a:cs typeface="SutonnyMJ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2000" dirty="0" err="1" smtClean="0">
                <a:cs typeface="SutonnyMJ" pitchFamily="2" charset="0"/>
              </a:rPr>
              <a:t>সপ্তম</a:t>
            </a:r>
            <a:r>
              <a:rPr lang="en-US" sz="2000" dirty="0" smtClean="0">
                <a:cs typeface="SutonnyMJ" pitchFamily="2" charset="0"/>
              </a:rPr>
              <a:t> </a:t>
            </a:r>
            <a:r>
              <a:rPr lang="en-US" sz="2000" dirty="0" err="1" smtClean="0">
                <a:cs typeface="SutonnyMJ" pitchFamily="2" charset="0"/>
              </a:rPr>
              <a:t>অধ্যায়</a:t>
            </a:r>
            <a:endParaRPr lang="en-US" sz="2000" dirty="0"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75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0772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 smtClean="0"/>
              <a:t>বাড়ীর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85800" y="1600200"/>
            <a:ext cx="7467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cs typeface="SutonnyMJ" pitchFamily="2" charset="0"/>
              </a:rPr>
              <a:t>SISO </a:t>
            </a:r>
            <a:r>
              <a:rPr lang="en-US" sz="2000" dirty="0" err="1">
                <a:cs typeface="SutonnyMJ" pitchFamily="2" charset="0"/>
              </a:rPr>
              <a:t>এবং</a:t>
            </a:r>
            <a:r>
              <a:rPr lang="en-US" sz="2000" dirty="0">
                <a:cs typeface="SutonnyMJ" pitchFamily="2" charset="0"/>
              </a:rPr>
              <a:t> PIPO </a:t>
            </a:r>
            <a:r>
              <a:rPr lang="en-US" sz="2000" dirty="0" err="1">
                <a:cs typeface="SutonnyMJ" pitchFamily="2" charset="0"/>
              </a:rPr>
              <a:t>রেজিস্টারের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মৌলিক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অপারেশন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বর্ণনা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 smtClean="0">
                <a:cs typeface="SutonnyMJ" pitchFamily="2" charset="0"/>
              </a:rPr>
              <a:t>কর</a:t>
            </a:r>
            <a:r>
              <a:rPr lang="en-US" sz="2000" dirty="0" smtClean="0">
                <a:cs typeface="SutonnyMJ" pitchFamily="2" charset="0"/>
              </a:rPr>
              <a:t>।</a:t>
            </a:r>
            <a:endParaRPr lang="en-US" sz="2000" dirty="0"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44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 smtClean="0"/>
              <a:t>পরবর্তী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58" t="14475" b="8552"/>
          <a:stretch/>
        </p:blipFill>
        <p:spPr>
          <a:xfrm>
            <a:off x="333375" y="1695450"/>
            <a:ext cx="6286826" cy="3867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916" y="2057400"/>
            <a:ext cx="209428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371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2667000"/>
            <a:ext cx="7010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144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সকলের সু-স্বাস্থ্য কামনায়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1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682734"/>
            <a:ext cx="85344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  </a:t>
            </a:r>
            <a:r>
              <a:rPr lang="en-US" dirty="0" err="1" smtClean="0"/>
              <a:t>রেজিস্টার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609600"/>
            <a:ext cx="61722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144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024" y="161925"/>
            <a:ext cx="8991600" cy="6001643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BottomLef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  <a:cs typeface="SutonnyMJ" pitchFamily="2" charset="0"/>
              </a:rPr>
              <a:t>পাঠঃ</a:t>
            </a:r>
            <a:r>
              <a:rPr lang="en-US" sz="2400" dirty="0" smtClean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SutonnyMJ" pitchFamily="2" charset="0"/>
              </a:rPr>
              <a:t>রেজিস্টার</a:t>
            </a:r>
            <a:endParaRPr lang="en-US" sz="2400" dirty="0" smtClean="0">
              <a:solidFill>
                <a:srgbClr val="7030A0"/>
              </a:solidFill>
              <a:cs typeface="SutonnyMJ" pitchFamily="2" charset="0"/>
            </a:endParaRPr>
          </a:p>
          <a:p>
            <a:pPr algn="ctr"/>
            <a:r>
              <a:rPr lang="en-US" sz="2400" dirty="0" smtClean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SutonnyMJ" pitchFamily="2" charset="0"/>
              </a:rPr>
              <a:t>সপ্তম</a:t>
            </a:r>
            <a:r>
              <a:rPr lang="en-US" sz="2400" dirty="0" smtClean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SutonnyMJ" pitchFamily="2" charset="0"/>
              </a:rPr>
              <a:t>অধ্যায়</a:t>
            </a:r>
            <a:endParaRPr lang="en-US" sz="2400" dirty="0" smtClean="0">
              <a:solidFill>
                <a:srgbClr val="7030A0"/>
              </a:solidFill>
              <a:cs typeface="SutonnyMJ" pitchFamily="2" charset="0"/>
            </a:endParaRPr>
          </a:p>
          <a:p>
            <a:pPr algn="ctr"/>
            <a:r>
              <a:rPr lang="en-US" sz="2400" dirty="0" smtClean="0">
                <a:solidFill>
                  <a:srgbClr val="7030A0"/>
                </a:solidFill>
                <a:cs typeface="SutonnyMJ" pitchFamily="2" charset="0"/>
              </a:rPr>
              <a:t>(</a:t>
            </a:r>
            <a:r>
              <a:rPr lang="en-US" sz="2400" dirty="0" err="1" smtClean="0">
                <a:solidFill>
                  <a:srgbClr val="7030A0"/>
                </a:solidFill>
                <a:cs typeface="SutonnyMJ" pitchFamily="2" charset="0"/>
              </a:rPr>
              <a:t>রেজিস্টার</a:t>
            </a:r>
            <a:r>
              <a:rPr lang="en-US" sz="2400" dirty="0" smtClean="0">
                <a:solidFill>
                  <a:srgbClr val="7030A0"/>
                </a:solidFill>
                <a:cs typeface="SutonnyMJ" pitchFamily="2" charset="0"/>
              </a:rPr>
              <a:t>)</a:t>
            </a: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78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" y="923925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 smtClean="0"/>
              <a:t>পাঠ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আমরা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6724" y="1828800"/>
            <a:ext cx="806767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cs typeface="SutonnyMJ" pitchFamily="2" charset="0"/>
              </a:rPr>
              <a:t>রেজিস্টার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কী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তা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বলতে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পারব</a:t>
            </a:r>
            <a:r>
              <a:rPr lang="en-US" dirty="0" smtClean="0">
                <a:cs typeface="SutonnyMJ" pitchFamily="2" charset="0"/>
              </a:rPr>
              <a:t>।</a:t>
            </a:r>
            <a:endParaRPr lang="bn-IN" dirty="0"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cs typeface="SutonnyMJ" pitchFamily="2" charset="0"/>
              </a:rPr>
              <a:t>রেজিস্টারের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প্রকারভেদ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বলতে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পারবে</a:t>
            </a:r>
            <a:r>
              <a:rPr lang="en-US" dirty="0">
                <a:cs typeface="SutonnyMJ" pitchFamily="2" charset="0"/>
              </a:rPr>
              <a:t>।</a:t>
            </a:r>
            <a:endParaRPr lang="bn-IN" dirty="0"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cs typeface="SutonnyMJ" pitchFamily="2" charset="0"/>
              </a:rPr>
              <a:t>বাফার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রেজিস্টার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কী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তা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বলতে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পারবে</a:t>
            </a:r>
            <a:r>
              <a:rPr lang="en-US" dirty="0">
                <a:cs typeface="SutonnyMJ" pitchFamily="2" charset="0"/>
              </a:rPr>
              <a:t>।</a:t>
            </a:r>
            <a:endParaRPr lang="bn-IN" dirty="0"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cs typeface="SutonnyMJ" pitchFamily="2" charset="0"/>
              </a:rPr>
              <a:t>SISO, SIPO, PISO </a:t>
            </a:r>
            <a:r>
              <a:rPr lang="en-US" dirty="0" err="1" smtClean="0">
                <a:cs typeface="SutonnyMJ" pitchFamily="2" charset="0"/>
              </a:rPr>
              <a:t>এবং</a:t>
            </a:r>
            <a:r>
              <a:rPr lang="en-US" dirty="0" smtClean="0">
                <a:cs typeface="SutonnyMJ" pitchFamily="2" charset="0"/>
              </a:rPr>
              <a:t> PIPO </a:t>
            </a:r>
            <a:r>
              <a:rPr lang="en-US" dirty="0" err="1" smtClean="0">
                <a:cs typeface="SutonnyMJ" pitchFamily="2" charset="0"/>
              </a:rPr>
              <a:t>এর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পূর্ণ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নাম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বলতে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পারব</a:t>
            </a:r>
            <a:r>
              <a:rPr lang="en-US" dirty="0" smtClean="0">
                <a:cs typeface="SutonnyMJ" pitchFamily="2" charset="0"/>
              </a:rPr>
              <a:t>।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cs typeface="SutonnyMJ" pitchFamily="2" charset="0"/>
              </a:rPr>
              <a:t>SISO </a:t>
            </a:r>
            <a:r>
              <a:rPr lang="en-US" dirty="0" err="1" smtClean="0">
                <a:cs typeface="SutonnyMJ" pitchFamily="2" charset="0"/>
              </a:rPr>
              <a:t>এবং</a:t>
            </a:r>
            <a:r>
              <a:rPr lang="en-US" dirty="0" smtClean="0">
                <a:cs typeface="SutonnyMJ" pitchFamily="2" charset="0"/>
              </a:rPr>
              <a:t> PIPO </a:t>
            </a:r>
            <a:r>
              <a:rPr lang="en-US" dirty="0" err="1" smtClean="0">
                <a:cs typeface="SutonnyMJ" pitchFamily="2" charset="0"/>
              </a:rPr>
              <a:t>রেজিস্টারের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মৌলিক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অপারেশন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বর্ণনা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করতে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পারব</a:t>
            </a:r>
            <a:r>
              <a:rPr lang="en-US" dirty="0" smtClean="0">
                <a:cs typeface="SutonnyMJ" pitchFamily="2" charset="0"/>
              </a:rPr>
              <a:t>।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cs typeface="SutonnyMJ" pitchFamily="2" charset="0"/>
              </a:rPr>
              <a:t>রেজিস্টারের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ব্যবহার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বলতে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পারব</a:t>
            </a:r>
            <a:r>
              <a:rPr lang="en-US" dirty="0" smtClean="0">
                <a:cs typeface="SutonnyMJ" pitchFamily="2" charset="0"/>
              </a:rPr>
              <a:t>।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cs typeface="SutonnyMJ" pitchFamily="2" charset="0"/>
              </a:rPr>
              <a:t>রেজিস্টার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আইসি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সমূহের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নাম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বলতে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পারব</a:t>
            </a:r>
            <a:r>
              <a:rPr lang="en-US" dirty="0" smtClean="0">
                <a:cs typeface="SutonnyMJ" pitchFamily="2" charset="0"/>
              </a:rPr>
              <a:t>।</a:t>
            </a:r>
            <a:endParaRPr lang="en-US" dirty="0"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00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>
                <a:cs typeface="SutonnyMJ" pitchFamily="2" charset="0"/>
              </a:rPr>
              <a:t>রেজিস্টার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কী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smtClean="0">
                <a:cs typeface="SutonnyMJ" pitchFamily="2" charset="0"/>
              </a:rPr>
              <a:t>?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802760" y="321441"/>
            <a:ext cx="3005081" cy="5257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495800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dirty="0" err="1" smtClean="0"/>
              <a:t>রেজিস্টারঃ</a:t>
            </a:r>
            <a:r>
              <a:rPr lang="en-US" sz="1600" dirty="0" smtClean="0"/>
              <a:t> </a:t>
            </a:r>
            <a:r>
              <a:rPr lang="en-US" sz="1600" dirty="0" err="1" smtClean="0"/>
              <a:t>একাধিক</a:t>
            </a:r>
            <a:r>
              <a:rPr lang="en-US" sz="1600" dirty="0" smtClean="0"/>
              <a:t> </a:t>
            </a:r>
            <a:r>
              <a:rPr lang="en-US" sz="1600" dirty="0" err="1" smtClean="0"/>
              <a:t>বিটের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বাইনারি</a:t>
            </a:r>
            <a:r>
              <a:rPr lang="en-US" sz="1600" dirty="0" smtClean="0"/>
              <a:t> </a:t>
            </a:r>
            <a:r>
              <a:rPr lang="en-US" sz="1600" dirty="0" err="1" smtClean="0"/>
              <a:t>শব্দ</a:t>
            </a:r>
            <a:r>
              <a:rPr lang="en-US" sz="1600" dirty="0" smtClean="0"/>
              <a:t> </a:t>
            </a:r>
            <a:r>
              <a:rPr lang="en-US" sz="1600" dirty="0" err="1" smtClean="0"/>
              <a:t>ধারণ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জন্য</a:t>
            </a:r>
            <a:r>
              <a:rPr lang="en-US" sz="1600" dirty="0" smtClean="0"/>
              <a:t> </a:t>
            </a:r>
            <a:r>
              <a:rPr lang="en-US" sz="1600" dirty="0" err="1" smtClean="0"/>
              <a:t>ব্যবহৃত</a:t>
            </a:r>
            <a:r>
              <a:rPr lang="en-US" sz="1600" dirty="0" smtClean="0"/>
              <a:t> </a:t>
            </a:r>
            <a:r>
              <a:rPr lang="en-US" sz="1600" dirty="0" err="1" smtClean="0"/>
              <a:t>মেমরিকে</a:t>
            </a:r>
            <a:r>
              <a:rPr lang="en-US" sz="1600" dirty="0" smtClean="0"/>
              <a:t> </a:t>
            </a:r>
            <a:r>
              <a:rPr lang="en-US" sz="1600" dirty="0" err="1" smtClean="0"/>
              <a:t>রেজিস্টার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বলে</a:t>
            </a:r>
            <a:r>
              <a:rPr lang="en-US" sz="1600" dirty="0" smtClean="0"/>
              <a:t>।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94240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>
                <a:cs typeface="SutonnyMJ" pitchFamily="2" charset="0"/>
              </a:rPr>
              <a:t>রেজিস্টারের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প্রকারভেদ</a:t>
            </a:r>
            <a:r>
              <a:rPr lang="en-US" sz="2000" dirty="0" smtClean="0"/>
              <a:t> </a:t>
            </a:r>
            <a:r>
              <a:rPr lang="en-US" sz="2000" dirty="0"/>
              <a:t>...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024"/>
          <a:stretch/>
        </p:blipFill>
        <p:spPr>
          <a:xfrm>
            <a:off x="838199" y="1447799"/>
            <a:ext cx="7868597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049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>
                <a:cs typeface="SutonnyMJ" pitchFamily="2" charset="0"/>
              </a:rPr>
              <a:t>রেজিস্টারের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প্রকারভেদ</a:t>
            </a:r>
            <a:r>
              <a:rPr lang="en-US" sz="2000" dirty="0" smtClean="0"/>
              <a:t> </a:t>
            </a:r>
            <a:r>
              <a:rPr lang="en-US" sz="2000" dirty="0"/>
              <a:t>...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675" y="1905000"/>
            <a:ext cx="786859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008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>
                <a:cs typeface="SutonnyMJ" pitchFamily="2" charset="0"/>
              </a:rPr>
              <a:t>রেজিস্টারের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প্রকারভেদ</a:t>
            </a:r>
            <a:r>
              <a:rPr lang="en-US" sz="2000" dirty="0" smtClean="0"/>
              <a:t> </a:t>
            </a:r>
            <a:r>
              <a:rPr lang="en-US" sz="2000" dirty="0"/>
              <a:t>...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5870" y="1905000"/>
            <a:ext cx="721395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664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251</Words>
  <Application>Microsoft Office PowerPoint</Application>
  <PresentationFormat>On-screen Show (4:3)</PresentationFormat>
  <Paragraphs>64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Harendra Biswas</dc:creator>
  <cp:lastModifiedBy>Electronics Dpt</cp:lastModifiedBy>
  <cp:revision>396</cp:revision>
  <dcterms:created xsi:type="dcterms:W3CDTF">2006-08-16T00:00:00Z</dcterms:created>
  <dcterms:modified xsi:type="dcterms:W3CDTF">2023-11-19T04:52:08Z</dcterms:modified>
</cp:coreProperties>
</file>