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206" autoAdjust="0"/>
  </p:normalViewPr>
  <p:slideViewPr>
    <p:cSldViewPr>
      <p:cViewPr varScale="1">
        <p:scale>
          <a:sx n="67" d="100"/>
          <a:sy n="67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51F25-5D41-4B2E-AEF2-090E52015A61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C1670-28A0-41E9-A232-5D07B176D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C1670-28A0-41E9-A232-5D07B176D3A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4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FD6AE-DAE9-4382-B8C2-B7E2D913E93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3220-A373-4B7C-946B-BA32625FD4E6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80A9-7130-43C8-88B4-B6A69188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d"/>
    <p:sndAc>
      <p:stSnd>
        <p:snd r:embed="rId1" name="hammer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3220-A373-4B7C-946B-BA32625FD4E6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80A9-7130-43C8-88B4-B6A69188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d"/>
    <p:sndAc>
      <p:stSnd>
        <p:snd r:embed="rId1" name="hammer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3220-A373-4B7C-946B-BA32625FD4E6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80A9-7130-43C8-88B4-B6A69188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d"/>
    <p:sndAc>
      <p:stSnd>
        <p:snd r:embed="rId1" name="hammer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3220-A373-4B7C-946B-BA32625FD4E6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80A9-7130-43C8-88B4-B6A69188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d"/>
    <p:sndAc>
      <p:stSnd>
        <p:snd r:embed="rId1" name="hammer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3220-A373-4B7C-946B-BA32625FD4E6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80A9-7130-43C8-88B4-B6A69188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d"/>
    <p:sndAc>
      <p:stSnd>
        <p:snd r:embed="rId1" name="hammer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3220-A373-4B7C-946B-BA32625FD4E6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80A9-7130-43C8-88B4-B6A69188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d"/>
    <p:sndAc>
      <p:stSnd>
        <p:snd r:embed="rId1" name="hammer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3220-A373-4B7C-946B-BA32625FD4E6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80A9-7130-43C8-88B4-B6A69188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d"/>
    <p:sndAc>
      <p:stSnd>
        <p:snd r:embed="rId1" name="hammer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3220-A373-4B7C-946B-BA32625FD4E6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80A9-7130-43C8-88B4-B6A69188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d"/>
    <p:sndAc>
      <p:stSnd>
        <p:snd r:embed="rId1" name="hammer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3220-A373-4B7C-946B-BA32625FD4E6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80A9-7130-43C8-88B4-B6A69188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d"/>
    <p:sndAc>
      <p:stSnd>
        <p:snd r:embed="rId1" name="hammer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3220-A373-4B7C-946B-BA32625FD4E6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80A9-7130-43C8-88B4-B6A69188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d"/>
    <p:sndAc>
      <p:stSnd>
        <p:snd r:embed="rId1" name="hammer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3220-A373-4B7C-946B-BA32625FD4E6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9D980A9-7130-43C8-88B4-B6A6918863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d"/>
    <p:sndAc>
      <p:stSnd>
        <p:snd r:embed="rId1" name="hammer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AF43220-A373-4B7C-946B-BA32625FD4E6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D980A9-7130-43C8-88B4-B6A69188637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pull dir="d"/>
    <p:sndAc>
      <p:stSnd>
        <p:snd r:embed="rId13" name="hammer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905000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2100" dirty="0" err="1">
                <a:latin typeface="SutonnyMJ" pitchFamily="2" charset="0"/>
                <a:cs typeface="SutonnyMJ" pitchFamily="2" charset="0"/>
              </a:rPr>
              <a:t>m¦vMZg</a:t>
            </a:r>
            <a:r>
              <a:rPr lang="en-US" sz="22100" dirty="0">
                <a:latin typeface="SutonnyMJ" pitchFamily="2" charset="0"/>
                <a:cs typeface="SutonnyMJ" pitchFamily="2" charset="0"/>
              </a:rPr>
              <a:t> </a:t>
            </a:r>
            <a:br>
              <a:rPr lang="en-US" dirty="0">
                <a:latin typeface="SutonnyMJ" pitchFamily="2" charset="0"/>
                <a:cs typeface="SutonnyMJ" pitchFamily="2" charset="0"/>
              </a:rPr>
            </a:b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5121" name="Picture 1" descr="C:\Users\Hp\Desktop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2557463"/>
            <a:ext cx="4495799" cy="32337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696200" cy="350837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SutonnyMJ" pitchFamily="2" charset="0"/>
                <a:cs typeface="SutonnyMJ" pitchFamily="2" charset="0"/>
              </a:rPr>
              <a:t>                </a:t>
            </a:r>
            <a:r>
              <a:rPr lang="en-US" dirty="0" err="1">
                <a:latin typeface="SutonnyMJ" pitchFamily="2" charset="0"/>
                <a:cs typeface="SutonnyMJ" pitchFamily="2" charset="0"/>
              </a:rPr>
              <a:t>cwiwPwZ</a:t>
            </a:r>
            <a:br>
              <a:rPr lang="en-US" dirty="0">
                <a:latin typeface="SutonnyMJ" pitchFamily="2" charset="0"/>
                <a:cs typeface="SutonnyMJ" pitchFamily="2" charset="0"/>
              </a:rPr>
            </a:br>
            <a:r>
              <a:rPr lang="en-US" dirty="0" err="1">
                <a:latin typeface="SutonnyMJ" pitchFamily="2" charset="0"/>
                <a:cs typeface="SutonnyMJ" pitchFamily="2" charset="0"/>
              </a:rPr>
              <a:t>bvgt</a:t>
            </a:r>
            <a:r>
              <a:rPr lang="en-US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latin typeface="SutonnyMJ" pitchFamily="2" charset="0"/>
                <a:cs typeface="SutonnyMJ" pitchFamily="2" charset="0"/>
              </a:rPr>
              <a:t>ikx</a:t>
            </a:r>
            <a:r>
              <a:rPr lang="en-US" dirty="0">
                <a:latin typeface="SutonnyMJ" pitchFamily="2" charset="0"/>
                <a:cs typeface="SutonnyMJ" pitchFamily="2" charset="0"/>
              </a:rPr>
              <a:t>` </a:t>
            </a:r>
            <a:r>
              <a:rPr lang="en-US" dirty="0" err="1">
                <a:latin typeface="SutonnyMJ" pitchFamily="2" charset="0"/>
                <a:cs typeface="SutonnyMJ" pitchFamily="2" charset="0"/>
              </a:rPr>
              <a:t>Avng</a:t>
            </a:r>
            <a:r>
              <a:rPr lang="en-US" dirty="0">
                <a:latin typeface="SutonnyMJ" pitchFamily="2" charset="0"/>
                <a:cs typeface="SutonnyMJ" pitchFamily="2" charset="0"/>
              </a:rPr>
              <a:t>`</a:t>
            </a:r>
            <a:br>
              <a:rPr lang="en-US" dirty="0">
                <a:latin typeface="SutonnyMJ" pitchFamily="2" charset="0"/>
                <a:cs typeface="SutonnyMJ" pitchFamily="2" charset="0"/>
              </a:rPr>
            </a:br>
            <a:r>
              <a:rPr lang="en-US" dirty="0" err="1">
                <a:latin typeface="SutonnyMJ" pitchFamily="2" charset="0"/>
                <a:cs typeface="SutonnyMJ" pitchFamily="2" charset="0"/>
              </a:rPr>
              <a:t>c`ext</a:t>
            </a:r>
            <a:r>
              <a:rPr lang="en-US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latin typeface="SutonnyMJ" pitchFamily="2" charset="0"/>
                <a:cs typeface="SutonnyMJ" pitchFamily="2" charset="0"/>
              </a:rPr>
              <a:t>BÝUªv±i</a:t>
            </a:r>
            <a:r>
              <a:rPr lang="en-US" dirty="0">
                <a:latin typeface="SutonnyMJ" pitchFamily="2" charset="0"/>
                <a:cs typeface="SutonnyMJ" pitchFamily="2" charset="0"/>
              </a:rPr>
              <a:t>(</a:t>
            </a:r>
            <a:r>
              <a:rPr lang="en-US" dirty="0" err="1">
                <a:latin typeface="SutonnyMJ" pitchFamily="2" charset="0"/>
                <a:cs typeface="SutonnyMJ" pitchFamily="2" charset="0"/>
              </a:rPr>
              <a:t>c`v</a:t>
            </a:r>
            <a:r>
              <a:rPr lang="en-US" dirty="0">
                <a:latin typeface="SutonnyMJ" pitchFamily="2" charset="0"/>
                <a:cs typeface="SutonnyMJ" pitchFamily="2" charset="0"/>
              </a:rPr>
              <a:t>_©)</a:t>
            </a:r>
            <a:br>
              <a:rPr lang="en-US" dirty="0">
                <a:latin typeface="SutonnyMJ" pitchFamily="2" charset="0"/>
                <a:cs typeface="SutonnyMJ" pitchFamily="2" charset="0"/>
              </a:rPr>
            </a:br>
            <a:r>
              <a:rPr lang="en-US" dirty="0">
                <a:latin typeface="SutonnyMJ" pitchFamily="2" charset="0"/>
                <a:cs typeface="SutonnyMJ" pitchFamily="2" charset="0"/>
              </a:rPr>
              <a:t>‡</a:t>
            </a:r>
            <a:r>
              <a:rPr lang="en-US" dirty="0" err="1">
                <a:latin typeface="SutonnyMJ" pitchFamily="2" charset="0"/>
                <a:cs typeface="SutonnyMJ" pitchFamily="2" charset="0"/>
              </a:rPr>
              <a:t>kÖYxt</a:t>
            </a:r>
            <a:r>
              <a:rPr lang="en-US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latin typeface="SutonnyMJ" pitchFamily="2" charset="0"/>
                <a:cs typeface="SutonnyMJ" pitchFamily="2" charset="0"/>
              </a:rPr>
              <a:t>GKv`k</a:t>
            </a:r>
            <a:br>
              <a:rPr lang="en-US" dirty="0">
                <a:latin typeface="SutonnyMJ" pitchFamily="2" charset="0"/>
                <a:cs typeface="SutonnyMJ" pitchFamily="2" charset="0"/>
              </a:rPr>
            </a:br>
            <a:r>
              <a:rPr lang="en-US" dirty="0" err="1">
                <a:latin typeface="SutonnyMJ" pitchFamily="2" charset="0"/>
                <a:cs typeface="SutonnyMJ" pitchFamily="2" charset="0"/>
              </a:rPr>
              <a:t>welqt</a:t>
            </a:r>
            <a:r>
              <a:rPr lang="en-US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latin typeface="SutonnyMJ" pitchFamily="2" charset="0"/>
                <a:cs typeface="SutonnyMJ" pitchFamily="2" charset="0"/>
              </a:rPr>
              <a:t>gnvKl</a:t>
            </a:r>
            <a:r>
              <a:rPr lang="en-US" dirty="0">
                <a:latin typeface="SutonnyMJ" pitchFamily="2" charset="0"/>
                <a:cs typeface="SutonnyMJ" pitchFamily="2" charset="0"/>
              </a:rPr>
              <a:t>© I </a:t>
            </a:r>
            <a:r>
              <a:rPr lang="en-US" dirty="0" err="1">
                <a:latin typeface="SutonnyMJ" pitchFamily="2" charset="0"/>
                <a:cs typeface="SutonnyMJ" pitchFamily="2" charset="0"/>
              </a:rPr>
              <a:t>AwfKl</a:t>
            </a:r>
            <a:r>
              <a:rPr lang="en-US" dirty="0">
                <a:latin typeface="SutonnyMJ" pitchFamily="2" charset="0"/>
                <a:cs typeface="SutonnyMJ" pitchFamily="2" charset="0"/>
              </a:rPr>
              <a:t>©</a:t>
            </a:r>
            <a:br>
              <a:rPr lang="en-US" dirty="0">
                <a:latin typeface="SutonnyMJ" pitchFamily="2" charset="0"/>
                <a:cs typeface="SutonnyMJ" pitchFamily="2" charset="0"/>
              </a:rPr>
            </a:br>
            <a:r>
              <a:rPr lang="en-US" dirty="0" err="1">
                <a:latin typeface="SutonnyMJ" pitchFamily="2" charset="0"/>
                <a:cs typeface="SutonnyMJ" pitchFamily="2" charset="0"/>
              </a:rPr>
              <a:t>mgqt</a:t>
            </a:r>
            <a:r>
              <a:rPr lang="en-US" dirty="0">
                <a:latin typeface="SutonnyMJ" pitchFamily="2" charset="0"/>
                <a:cs typeface="SutonnyMJ" pitchFamily="2" charset="0"/>
              </a:rPr>
              <a:t> 50 </a:t>
            </a:r>
            <a:r>
              <a:rPr lang="en-US" dirty="0" err="1">
                <a:latin typeface="SutonnyMJ" pitchFamily="2" charset="0"/>
                <a:cs typeface="SutonnyMJ" pitchFamily="2" charset="0"/>
              </a:rPr>
              <a:t>wgwbU</a:t>
            </a:r>
            <a:br>
              <a:rPr lang="en-US" dirty="0">
                <a:latin typeface="SutonnyMJ" pitchFamily="2" charset="0"/>
                <a:cs typeface="SutonnyMJ" pitchFamily="2" charset="0"/>
              </a:rPr>
            </a:b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ransition spd="slow">
    <p:pull dir="d"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66800"/>
            <a:ext cx="8991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SutonnyMJ" pitchFamily="2" charset="0"/>
                <a:cs typeface="SutonnyMJ" pitchFamily="2" charset="0"/>
              </a:rPr>
              <a:t>wkLb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djt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  <a:p>
            <a:r>
              <a:rPr lang="en-US" sz="4000" dirty="0">
                <a:latin typeface="SutonnyMJ" pitchFamily="2" charset="0"/>
                <a:cs typeface="SutonnyMJ" pitchFamily="2" charset="0"/>
              </a:rPr>
              <a:t>1)G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Aa¨vq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k‡l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wbDU‡bi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gnvKl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©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myÎ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Rvb‡Z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cvi‡e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sz="4000" dirty="0">
                <a:latin typeface="SutonnyMJ" pitchFamily="2" charset="0"/>
                <a:cs typeface="SutonnyMJ" pitchFamily="2" charset="0"/>
              </a:rPr>
              <a:t>2) G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Aa¨vq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k‡l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AwfKl©R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Z¡ib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Gi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ivwk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gvjv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Rvb‡Z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cvi‡e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sz="4000" dirty="0">
                <a:latin typeface="SutonnyMJ" pitchFamily="2" charset="0"/>
                <a:cs typeface="SutonnyMJ" pitchFamily="2" charset="0"/>
              </a:rPr>
              <a:t>3) G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Aa¨vq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wbDU‡bi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gnvKl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©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myÎ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n‡Z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Kcjv‡ii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myÎ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</a:p>
          <a:p>
            <a:r>
              <a:rPr lang="en-US" sz="4000" dirty="0" err="1">
                <a:latin typeface="SutonnyMJ" pitchFamily="2" charset="0"/>
                <a:cs typeface="SutonnyMJ" pitchFamily="2" charset="0"/>
              </a:rPr>
              <a:t>wbY©q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Ki‡Z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cvi‡e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|</a:t>
            </a:r>
          </a:p>
          <a:p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ransition spd="slow">
    <p:pull dir="d"/>
    <p:sndAc>
      <p:stSnd>
        <p:snd r:embed="rId2" name="hammer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57200"/>
            <a:ext cx="7620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SutonnyMJ" pitchFamily="2" charset="0"/>
                <a:cs typeface="SutonnyMJ" pitchFamily="2" charset="0"/>
              </a:rPr>
              <a:t>Av‡jvPbv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  <a:p>
            <a:r>
              <a:rPr lang="en-US" sz="4000" dirty="0" err="1">
                <a:latin typeface="SutonnyMJ" pitchFamily="2" charset="0"/>
                <a:cs typeface="SutonnyMJ" pitchFamily="2" charset="0"/>
              </a:rPr>
              <a:t>gnvKl©t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gnvwe‡k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¦ `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ywU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e¯‘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Kbvi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g‡a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¨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AvKl©b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ejB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n‡”Q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gnvKl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©;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Avi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g‡a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¨ hw`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GKwU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c~w_ex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nq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ZvB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AwfKl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©|</a:t>
            </a:r>
          </a:p>
          <a:p>
            <a:r>
              <a:rPr lang="en-US" sz="4000" dirty="0" err="1">
                <a:latin typeface="SutonnyMJ" pitchFamily="2" charset="0"/>
                <a:cs typeface="SutonnyMJ" pitchFamily="2" charset="0"/>
              </a:rPr>
              <a:t>wbDU‡bi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gnvKl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©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myÎ: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  <a:p>
            <a:r>
              <a:rPr lang="en-US" sz="4000" dirty="0" err="1">
                <a:latin typeface="SutonnyMJ" pitchFamily="2" charset="0"/>
                <a:cs typeface="SutonnyMJ" pitchFamily="2" charset="0"/>
              </a:rPr>
              <a:t>AwfKl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©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Z¡i‡bi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myÎ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: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g=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  <a:p>
            <a:endParaRPr lang="en-US" sz="4000" dirty="0">
              <a:latin typeface="SutonnyMJ" pitchFamily="2" charset="0"/>
              <a:cs typeface="SutonnyMJ" pitchFamily="2" charset="0"/>
            </a:endParaRPr>
          </a:p>
          <a:p>
            <a:pPr algn="ctr"/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4800600" y="3506177"/>
          <a:ext cx="762000" cy="90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3" imgW="330120" imgH="393480" progId="Equation.3">
                  <p:embed/>
                </p:oleObj>
              </mc:Choice>
              <mc:Fallback>
                <p:oleObj name="Equation" r:id="rId3" imgW="33012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506177"/>
                        <a:ext cx="762000" cy="90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648200" y="2990850"/>
          <a:ext cx="9144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5" imgW="495000" imgH="393480" progId="Equation.3">
                  <p:embed/>
                </p:oleObj>
              </mc:Choice>
              <mc:Fallback>
                <p:oleObj name="Equation" r:id="rId5" imgW="49500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990850"/>
                        <a:ext cx="91440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d"/>
    <p:sndAc>
      <p:stSnd>
        <p:snd r:embed="rId2" name="hammer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810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SutonnyMJ" pitchFamily="2" charset="0"/>
                <a:cs typeface="SutonnyMJ" pitchFamily="2" charset="0"/>
              </a:rPr>
              <a:t>wPÎt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20481" name="Picture 1" descr="C:\Users\Hp\Desktop\GRAVITATIONAL-FOR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3625" y="1143000"/>
            <a:ext cx="5530175" cy="48005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  <p:sndAc>
      <p:stSnd>
        <p:snd r:embed="rId2" name="hammer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334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SutonnyMJ" pitchFamily="2" charset="0"/>
                <a:cs typeface="SutonnyMJ" pitchFamily="2" charset="0"/>
              </a:rPr>
              <a:t>wfwWI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3111500" y="3184525"/>
          <a:ext cx="291941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Packager Shell Object" showAsIcon="1" r:id="rId3" imgW="2919240" imgH="488520" progId="Package">
                  <p:embed/>
                </p:oleObj>
              </mc:Choice>
              <mc:Fallback>
                <p:oleObj name="Packager Shell Object" showAsIcon="1" r:id="rId3" imgW="2919240" imgH="48852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0" y="3184525"/>
                        <a:ext cx="291941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d"/>
    <p:sndAc>
      <p:stSnd>
        <p:snd r:embed="rId2" name="hammer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81000"/>
            <a:ext cx="6781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SutonnyMJ" pitchFamily="2" charset="0"/>
                <a:cs typeface="SutonnyMJ" pitchFamily="2" charset="0"/>
              </a:rPr>
              <a:t>wkÿbxq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cÖkœt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  <a:p>
            <a:r>
              <a:rPr lang="en-US" sz="4000" dirty="0">
                <a:latin typeface="SutonnyMJ" pitchFamily="2" charset="0"/>
                <a:cs typeface="SutonnyMJ" pitchFamily="2" charset="0"/>
              </a:rPr>
              <a:t>1)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AwfKl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©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Kx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?</a:t>
            </a:r>
          </a:p>
          <a:p>
            <a:r>
              <a:rPr lang="en-US" sz="4000" dirty="0">
                <a:latin typeface="SutonnyMJ" pitchFamily="2" charset="0"/>
                <a:cs typeface="SutonnyMJ" pitchFamily="2" charset="0"/>
              </a:rPr>
              <a:t>2)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wbDU‡bi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gnvKl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©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myÎ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eb©bv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Ki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sz="4000" dirty="0">
                <a:latin typeface="SutonnyMJ" pitchFamily="2" charset="0"/>
                <a:cs typeface="SutonnyMJ" pitchFamily="2" charset="0"/>
              </a:rPr>
              <a:t>3)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gnvKl©xq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Kvb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we›`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y‡Z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wefe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cÖve‡j¨i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gvb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wbY©q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Ki|</a:t>
            </a:r>
          </a:p>
        </p:txBody>
      </p:sp>
    </p:spTree>
  </p:cSld>
  <p:clrMapOvr>
    <a:masterClrMapping/>
  </p:clrMapOvr>
  <p:transition spd="slow">
    <p:pull dir="d"/>
    <p:sndAc>
      <p:stSnd>
        <p:snd r:embed="rId2" name="hammer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evwoi</a:t>
            </a:r>
            <a:r>
              <a:rPr lang="en-US" sz="4000" dirty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KvR</a:t>
            </a:r>
            <a:endParaRPr lang="en-US" sz="4000" dirty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  <a:p>
            <a:r>
              <a:rPr lang="en-US" sz="4000" dirty="0" err="1">
                <a:latin typeface="SutonnyMJ" pitchFamily="2" charset="0"/>
                <a:cs typeface="SutonnyMJ" pitchFamily="2" charset="0"/>
              </a:rPr>
              <a:t>wkÿbxq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cÖkœt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  <a:p>
            <a:r>
              <a:rPr lang="en-US" sz="4000" dirty="0">
                <a:latin typeface="SutonnyMJ" pitchFamily="2" charset="0"/>
                <a:cs typeface="SutonnyMJ" pitchFamily="2" charset="0"/>
              </a:rPr>
              <a:t>1)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gnvKl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©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Kx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?</a:t>
            </a:r>
          </a:p>
          <a:p>
            <a:r>
              <a:rPr lang="en-US" sz="4000" dirty="0">
                <a:latin typeface="SutonnyMJ" pitchFamily="2" charset="0"/>
                <a:cs typeface="SutonnyMJ" pitchFamily="2" charset="0"/>
              </a:rPr>
              <a:t>2)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wbDU‡bi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gnvKl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©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myÎ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eb©bv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Ki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sz="4000" dirty="0">
                <a:latin typeface="SutonnyMJ" pitchFamily="2" charset="0"/>
                <a:cs typeface="SutonnyMJ" pitchFamily="2" charset="0"/>
              </a:rPr>
              <a:t>3)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gnvKl©xq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Kvb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we›`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y‡Z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wefe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cÖve‡j¨i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gvb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wbY©q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Ki|</a:t>
            </a:r>
          </a:p>
        </p:txBody>
      </p:sp>
    </p:spTree>
  </p:cSld>
  <p:clrMapOvr>
    <a:masterClrMapping/>
  </p:clrMapOvr>
  <p:transition spd="slow">
    <p:pull dir="d"/>
    <p:sndAc>
      <p:stSnd>
        <p:snd r:embed="rId2" name="hammer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828800"/>
            <a:ext cx="647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latin typeface="SutonnyMJ" pitchFamily="2" charset="0"/>
                <a:cs typeface="SutonnyMJ" pitchFamily="2" charset="0"/>
              </a:rPr>
              <a:t>ab¨ev</a:t>
            </a:r>
            <a:r>
              <a:rPr lang="en-US" sz="8800" dirty="0">
                <a:latin typeface="SutonnyMJ" pitchFamily="2" charset="0"/>
                <a:cs typeface="SutonnyMJ" pitchFamily="2" charset="0"/>
              </a:rPr>
              <a:t>`</a:t>
            </a:r>
          </a:p>
        </p:txBody>
      </p:sp>
    </p:spTree>
  </p:cSld>
  <p:clrMapOvr>
    <a:masterClrMapping/>
  </p:clrMapOvr>
  <p:transition spd="slow">
    <p:pull dir="d"/>
    <p:sndAc>
      <p:stSnd>
        <p:snd r:embed="rId2" name="hammer.wav"/>
      </p:stSnd>
    </p:sndAc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146</TotalTime>
  <Words>292</Words>
  <Application>Microsoft Office PowerPoint</Application>
  <PresentationFormat>On-screen Show (4:3)</PresentationFormat>
  <Paragraphs>25</Paragraphs>
  <Slides>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Calibri</vt:lpstr>
      <vt:lpstr>Constantia</vt:lpstr>
      <vt:lpstr>SutonnyMJ</vt:lpstr>
      <vt:lpstr>Times New Roman</vt:lpstr>
      <vt:lpstr>Wingdings 2</vt:lpstr>
      <vt:lpstr>Flow</vt:lpstr>
      <vt:lpstr>Equation</vt:lpstr>
      <vt:lpstr>Packager Shell Object</vt:lpstr>
      <vt:lpstr>m¦vMZg  </vt:lpstr>
      <vt:lpstr>                cwiwPwZ bvgt ikx` Avng` c`ext BÝUªv±i(c`v_©) ‡kÖYxt GKv`k welqt gnvKl© I AwfKl© mgqt 50 wgwbU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m¦vMZg</dc:title>
  <dc:creator>Hp</dc:creator>
  <cp:lastModifiedBy>Robiul</cp:lastModifiedBy>
  <cp:revision>20</cp:revision>
  <dcterms:created xsi:type="dcterms:W3CDTF">2017-12-28T19:56:20Z</dcterms:created>
  <dcterms:modified xsi:type="dcterms:W3CDTF">2023-11-19T05:00:32Z</dcterms:modified>
</cp:coreProperties>
</file>