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1E6EB8-F2E8-C241-ACB7-95FB4CF66362}">
          <p14:sldIdLst>
            <p14:sldId id="256"/>
            <p14:sldId id="257"/>
            <p14:sldId id="260"/>
            <p14:sldId id="258"/>
            <p14:sldId id="268"/>
          </p14:sldIdLst>
        </p14:section>
        <p14:section name="Sentences" id="{16849EA0-41E3-6C47-9285-A09D3BD51C21}">
          <p14:sldIdLst>
            <p14:sldId id="261"/>
          </p14:sldIdLst>
        </p14:section>
        <p14:section name="Kinds of Sentences" id="{214C122E-E4AC-1C4D-9BE0-481418CDBACB}">
          <p14:sldIdLst>
            <p14:sldId id="262"/>
          </p14:sldIdLst>
        </p14:section>
        <p14:section name="Section 3" id="{FFAA2754-425E-D04F-BE31-7AE48534781B}">
          <p14:sldIdLst>
            <p14:sldId id="263"/>
          </p14:sldIdLst>
        </p14:section>
        <p14:section name="Section 4" id="{9C18F29B-BEEE-2C43-A318-A5275361AAAA}">
          <p14:sldIdLst>
            <p14:sldId id="264"/>
          </p14:sldIdLst>
        </p14:section>
        <p14:section name="Section 5" id="{9E1BB08D-4247-754F-9F24-26304BB712F6}">
          <p14:sldIdLst>
            <p14:sldId id="265"/>
          </p14:sldIdLst>
        </p14:section>
        <p14:section name="Section 6" id="{ABFC8552-549D-B94C-A3AC-B25BBAA6A892}">
          <p14:sldIdLst>
            <p14:sldId id="266"/>
          </p14:sldIdLst>
        </p14:section>
        <p14:section name="Summary Section" id="{41DCF93C-10FA-914A-B75A-BD7F29B0C20C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687"/>
  </p:normalViewPr>
  <p:slideViewPr>
    <p:cSldViewPr snapToGrid="0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slide" Target="slide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slide" Target="slide9.xml"/><Relationship Id="rId5" Type="http://schemas.openxmlformats.org/officeDocument/2006/relationships/image" Target="../media/image15.png"/><Relationship Id="rId10" Type="http://schemas.openxmlformats.org/officeDocument/2006/relationships/slide" Target="slide8.xml"/><Relationship Id="rId4" Type="http://schemas.openxmlformats.org/officeDocument/2006/relationships/image" Target="../media/image14.png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A70F40A-D18F-4F05-A106-6D2CB24D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ey and white plaid&#10;&#10;Description automatically generated">
            <a:extLst>
              <a:ext uri="{FF2B5EF4-FFF2-40B4-BE49-F238E27FC236}">
                <a16:creationId xmlns:a16="http://schemas.microsoft.com/office/drawing/2014/main" id="{A85F1A50-B136-FDA8-3319-67BA8349A0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20693" b="230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FD6434-8AE9-8B1D-1A99-65F0AD09C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185063"/>
            <a:ext cx="8689976" cy="959920"/>
          </a:xfrm>
        </p:spPr>
        <p:txBody>
          <a:bodyPr>
            <a:normAutofit/>
          </a:bodyPr>
          <a:lstStyle/>
          <a:p>
            <a:r>
              <a:rPr lang="en-BD" dirty="0"/>
              <a:t>Learn Writing in English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E14CCA-F9EB-16EE-2910-DEBC80B96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BD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Presented by:</a:t>
            </a:r>
          </a:p>
          <a:p>
            <a:pPr>
              <a:lnSpc>
                <a:spcPct val="110000"/>
              </a:lnSpc>
            </a:pPr>
            <a:r>
              <a:rPr lang="en-BD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Sohrab hussain</a:t>
            </a:r>
          </a:p>
          <a:p>
            <a:pPr>
              <a:lnSpc>
                <a:spcPct val="110000"/>
              </a:lnSpc>
            </a:pPr>
            <a:r>
              <a:rPr lang="en-BD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instructor (English)</a:t>
            </a:r>
          </a:p>
          <a:p>
            <a:pPr>
              <a:lnSpc>
                <a:spcPct val="110000"/>
              </a:lnSpc>
            </a:pPr>
            <a:r>
              <a:rPr lang="en-BD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</a:t>
            </a:r>
            <a:r>
              <a:rPr lang="en-BD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lhet Government Technical School &amp; College, Sylhet.</a:t>
            </a:r>
          </a:p>
        </p:txBody>
      </p:sp>
    </p:spTree>
    <p:extLst>
      <p:ext uri="{BB962C8B-B14F-4D97-AF65-F5344CB8AC3E}">
        <p14:creationId xmlns:p14="http://schemas.microsoft.com/office/powerpoint/2010/main" val="2355285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BC78768-6228-C18F-135C-CFE7620561D2}"/>
              </a:ext>
            </a:extLst>
          </p:cNvPr>
          <p:cNvSpPr txBox="1">
            <a:spLocks/>
          </p:cNvSpPr>
          <p:nvPr/>
        </p:nvSpPr>
        <p:spPr>
          <a:xfrm>
            <a:off x="5839808" y="5463610"/>
            <a:ext cx="3185439" cy="583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BD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5039F4-EFFC-DC3A-353D-549A076F09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43200" y="1377541"/>
            <a:ext cx="6282047" cy="515824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F45ECF-6D0E-ECE8-C2C8-4211C48058CE}"/>
              </a:ext>
            </a:extLst>
          </p:cNvPr>
          <p:cNvSpPr txBox="1">
            <a:spLocks/>
          </p:cNvSpPr>
          <p:nvPr/>
        </p:nvSpPr>
        <p:spPr>
          <a:xfrm>
            <a:off x="1199406" y="505275"/>
            <a:ext cx="9535887" cy="89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BD" sz="3600" dirty="0">
                <a:solidFill>
                  <a:srgbClr val="FF0000"/>
                </a:solidFill>
              </a:rPr>
              <a:t>More examples of imperative sentences</a:t>
            </a:r>
          </a:p>
        </p:txBody>
      </p:sp>
    </p:spTree>
    <p:extLst>
      <p:ext uri="{BB962C8B-B14F-4D97-AF65-F5344CB8AC3E}">
        <p14:creationId xmlns:p14="http://schemas.microsoft.com/office/powerpoint/2010/main" val="104601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5C1DC-2FB1-F039-A137-3C886DF7B7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16581" y="1754625"/>
            <a:ext cx="4322474" cy="846071"/>
          </a:xfrm>
        </p:spPr>
        <p:txBody>
          <a:bodyPr>
            <a:normAutofit/>
          </a:bodyPr>
          <a:lstStyle/>
          <a:p>
            <a:r>
              <a:rPr lang="en-BD" sz="1600" dirty="0"/>
              <a:t>expresses a strong feeling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BC78768-6228-C18F-135C-CFE7620561D2}"/>
              </a:ext>
            </a:extLst>
          </p:cNvPr>
          <p:cNvSpPr txBox="1">
            <a:spLocks/>
          </p:cNvSpPr>
          <p:nvPr/>
        </p:nvSpPr>
        <p:spPr>
          <a:xfrm>
            <a:off x="5839808" y="5463610"/>
            <a:ext cx="3185439" cy="583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BD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5039F4-EFFC-DC3A-353D-549A076F09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1662" y="1615044"/>
            <a:ext cx="5473713" cy="443249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F45ECF-6D0E-ECE8-C2C8-4211C48058CE}"/>
              </a:ext>
            </a:extLst>
          </p:cNvPr>
          <p:cNvSpPr txBox="1">
            <a:spLocks/>
          </p:cNvSpPr>
          <p:nvPr/>
        </p:nvSpPr>
        <p:spPr>
          <a:xfrm>
            <a:off x="5486400" y="3125162"/>
            <a:ext cx="6705600" cy="1076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BD" sz="3600" dirty="0">
                <a:solidFill>
                  <a:srgbClr val="FF0000"/>
                </a:solidFill>
              </a:rPr>
              <a:t>exclamatory sentence</a:t>
            </a:r>
          </a:p>
        </p:txBody>
      </p:sp>
    </p:spTree>
    <p:extLst>
      <p:ext uri="{BB962C8B-B14F-4D97-AF65-F5344CB8AC3E}">
        <p14:creationId xmlns:p14="http://schemas.microsoft.com/office/powerpoint/2010/main" val="66703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9EE65-B865-5EBA-884B-36CAF385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730" y="214755"/>
            <a:ext cx="4224283" cy="1067779"/>
          </a:xfrm>
        </p:spPr>
        <p:txBody>
          <a:bodyPr/>
          <a:lstStyle/>
          <a:p>
            <a:r>
              <a:rPr lang="en-BD" dirty="0"/>
              <a:t>recap</a:t>
            </a: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Summary Zoom 4">
                <a:extLst>
                  <a:ext uri="{FF2B5EF4-FFF2-40B4-BE49-F238E27FC236}">
                    <a16:creationId xmlns:a16="http://schemas.microsoft.com/office/drawing/2014/main" id="{51FD779E-3242-999D-9942-02A0CC69242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38696389"/>
                  </p:ext>
                </p:extLst>
              </p:nvPr>
            </p:nvGraphicFramePr>
            <p:xfrm>
              <a:off x="-166256" y="1151907"/>
              <a:ext cx="12301761" cy="5706093"/>
            </p:xfrm>
            <a:graphic>
              <a:graphicData uri="http://schemas.microsoft.com/office/powerpoint/2016/summaryzoom">
                <psuz:summaryZm>
                  <psuz:summaryZmObj sectionId="{16849EA0-41E3-6C47-9285-A09D3BD51C21}" offsetFactorY="-12585" scaleFactorY="131592">
                    <psuz:zmPr id="{1DCFD36F-01D7-654F-B681-7646AD55535E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76693" y="118760"/>
                          <a:ext cx="3690528" cy="27317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214C122E-E4AC-1C4D-9BE0-481418CDBACB}" offsetFactorY="-12013" scaleFactorY="131592">
                    <psuz:zmPr id="{9A4C5C36-9B96-5040-B142-03ECA75BC37D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305616" y="130634"/>
                          <a:ext cx="3690528" cy="27317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FFAA2754-425E-D04F-BE31-7AE48534781B}" offsetFactorY="-12585" scaleFactorY="131592">
                    <psuz:zmPr id="{03F3D68D-9DE2-D544-9B79-4E664A958519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134539" y="118760"/>
                          <a:ext cx="3690528" cy="27317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9C18F29B-BEEE-2C43-A318-A5275361AAAA}" offsetFactorY="17734" scaleFactorY="125300">
                    <psuz:zmPr id="{03D041A4-C9B7-2A4A-8A3F-8914991EAA71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76693" y="3027784"/>
                          <a:ext cx="3690528" cy="260113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9E1BB08D-4247-754F-9F24-26304BB712F6}" offsetFactorY="18306" scaleFactorY="122970">
                    <psuz:zmPr id="{9472AA06-B4FD-7D47-BDEE-E518EB61C949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305616" y="3063843"/>
                          <a:ext cx="3690528" cy="25527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ABFC8552-549D-B94C-A3AC-B25BBAA6A892}" offsetFactorY="18306" scaleFactorY="122970">
                    <psuz:zmPr id="{4E02BC53-5D81-E04D-ADEA-CA62F2076822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134539" y="3063843"/>
                          <a:ext cx="3690528" cy="25527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Summary Zoom 4">
                <a:extLst>
                  <a:ext uri="{FF2B5EF4-FFF2-40B4-BE49-F238E27FC236}">
                    <a16:creationId xmlns:a16="http://schemas.microsoft.com/office/drawing/2014/main" id="{51FD779E-3242-999D-9942-02A0CC692426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-166256" y="1151907"/>
                <a:ext cx="12301761" cy="5706093"/>
                <a:chOff x="-166256" y="1151907"/>
                <a:chExt cx="12301761" cy="5706093"/>
              </a:xfrm>
            </p:grpSpPr>
            <p:pic>
              <p:nvPicPr>
                <p:cNvPr id="3" name="Picture 3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10437" y="1270667"/>
                  <a:ext cx="3690528" cy="27317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Picture 4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39360" y="1282541"/>
                  <a:ext cx="3690528" cy="27317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6" name="Picture 6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68283" y="1270667"/>
                  <a:ext cx="3690528" cy="27317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Picture 7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0437" y="4179691"/>
                  <a:ext cx="3690528" cy="260113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Picture 8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39360" y="4215750"/>
                  <a:ext cx="3690528" cy="2552761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Picture 9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68283" y="4215750"/>
                  <a:ext cx="3690528" cy="2552761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92659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2FB2-89F8-777B-15D5-38967AC61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D" sz="4000" dirty="0"/>
              <a:t>Jobs to learn the skill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E958A-8D64-1AF3-801B-5A789FC1AC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307712"/>
            <a:ext cx="10363826" cy="282242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BD" sz="2800" dirty="0"/>
              <a:t>Learning the grammatical Rules.</a:t>
            </a:r>
          </a:p>
          <a:p>
            <a:pPr marL="457200" indent="-457200">
              <a:buFont typeface="+mj-lt"/>
              <a:buAutoNum type="arabicPeriod"/>
            </a:pPr>
            <a:r>
              <a:rPr lang="en-BD" sz="2800" dirty="0"/>
              <a:t>Practicing the rules</a:t>
            </a:r>
          </a:p>
          <a:p>
            <a:pPr marL="457200" indent="-457200">
              <a:buFont typeface="+mj-lt"/>
              <a:buAutoNum type="arabicPeriod"/>
            </a:pPr>
            <a:r>
              <a:rPr lang="en-BD" sz="2800" dirty="0"/>
              <a:t>composing the sentences by using the rules</a:t>
            </a:r>
          </a:p>
        </p:txBody>
      </p:sp>
    </p:spTree>
    <p:extLst>
      <p:ext uri="{BB962C8B-B14F-4D97-AF65-F5344CB8AC3E}">
        <p14:creationId xmlns:p14="http://schemas.microsoft.com/office/powerpoint/2010/main" val="188101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E607C4-A0A1-44FA-981D-EA3B81396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with a black background&#10;&#10;Description automatically generated">
            <a:extLst>
              <a:ext uri="{FF2B5EF4-FFF2-40B4-BE49-F238E27FC236}">
                <a16:creationId xmlns:a16="http://schemas.microsoft.com/office/drawing/2014/main" id="{F0436294-077E-7869-A655-F230BBDAA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66309"/>
            <a:ext cx="10905066" cy="51253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D97526-B9D9-4257-B6A9-9D798897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85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E168-8183-49DE-628B-8D22E1B26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124" y="1056904"/>
            <a:ext cx="10351752" cy="845933"/>
          </a:xfrm>
        </p:spPr>
        <p:txBody>
          <a:bodyPr/>
          <a:lstStyle/>
          <a:p>
            <a:r>
              <a:rPr lang="en-BD" dirty="0"/>
              <a:t>1. Learning the grammatical Rules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621F45-0ECC-7E70-DCE2-06AA6702B946}"/>
              </a:ext>
            </a:extLst>
          </p:cNvPr>
          <p:cNvSpPr txBox="1"/>
          <p:nvPr/>
        </p:nvSpPr>
        <p:spPr>
          <a:xfrm>
            <a:off x="1971303" y="3067675"/>
            <a:ext cx="6578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eriod"/>
            </a:pPr>
            <a:r>
              <a:rPr lang="en-BD" sz="2800" dirty="0"/>
              <a:t>WHAT IS A SENTENCE?</a:t>
            </a:r>
          </a:p>
          <a:p>
            <a:pPr marL="400050" indent="-400050">
              <a:buAutoNum type="romanLcPeriod"/>
            </a:pPr>
            <a:r>
              <a:rPr lang="en-BD" sz="2800" dirty="0"/>
              <a:t>WHAT ARE THE TYPES OF SENTENCE?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C0CCE7-18BC-D641-160A-BD0E6E25834A}"/>
              </a:ext>
            </a:extLst>
          </p:cNvPr>
          <p:cNvSpPr txBox="1"/>
          <p:nvPr/>
        </p:nvSpPr>
        <p:spPr>
          <a:xfrm>
            <a:off x="3253839" y="26481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1271FFB-7005-6385-D566-BAE7D09B5610}"/>
              </a:ext>
            </a:extLst>
          </p:cNvPr>
          <p:cNvSpPr txBox="1">
            <a:spLocks/>
          </p:cNvSpPr>
          <p:nvPr/>
        </p:nvSpPr>
        <p:spPr>
          <a:xfrm>
            <a:off x="1512275" y="2093394"/>
            <a:ext cx="6113723" cy="8459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BD" sz="2800" dirty="0">
                <a:solidFill>
                  <a:srgbClr val="FF0000"/>
                </a:solidFill>
              </a:rPr>
              <a:t>What we will learn</a:t>
            </a:r>
          </a:p>
        </p:txBody>
      </p:sp>
    </p:spTree>
    <p:extLst>
      <p:ext uri="{BB962C8B-B14F-4D97-AF65-F5344CB8AC3E}">
        <p14:creationId xmlns:p14="http://schemas.microsoft.com/office/powerpoint/2010/main" val="351404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217584-43EE-B3A4-599C-B506E2A6D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356" y="874390"/>
            <a:ext cx="8099385" cy="547961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DD1FD6-8304-95A2-4685-A64D499BBF8D}"/>
              </a:ext>
            </a:extLst>
          </p:cNvPr>
          <p:cNvCxnSpPr/>
          <p:nvPr/>
        </p:nvCxnSpPr>
        <p:spPr>
          <a:xfrm>
            <a:off x="3445397" y="2766349"/>
            <a:ext cx="3402957" cy="0"/>
          </a:xfrm>
          <a:prstGeom prst="straightConnector1">
            <a:avLst/>
          </a:prstGeom>
          <a:ln>
            <a:headEnd type="arrow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5555E2A-E2E8-D5E6-B9C7-095B91B9E8A6}"/>
              </a:ext>
            </a:extLst>
          </p:cNvPr>
          <p:cNvSpPr txBox="1">
            <a:spLocks/>
          </p:cNvSpPr>
          <p:nvPr/>
        </p:nvSpPr>
        <p:spPr>
          <a:xfrm>
            <a:off x="3849459" y="3022717"/>
            <a:ext cx="2803178" cy="8125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BD" sz="3600" dirty="0">
                <a:solidFill>
                  <a:srgbClr val="FF0000"/>
                </a:solidFill>
              </a:rPr>
              <a:t>Language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27ED84-124E-13F7-C293-0CE882044480}"/>
              </a:ext>
            </a:extLst>
          </p:cNvPr>
          <p:cNvSpPr txBox="1">
            <a:spLocks/>
          </p:cNvSpPr>
          <p:nvPr/>
        </p:nvSpPr>
        <p:spPr>
          <a:xfrm>
            <a:off x="3945738" y="4429098"/>
            <a:ext cx="2803158" cy="6655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BD" sz="3600" dirty="0">
                <a:solidFill>
                  <a:srgbClr val="FF0000"/>
                </a:solidFill>
              </a:rPr>
              <a:t>Sentence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2941F7F-2EE5-EB56-DB00-64BD39637C1E}"/>
              </a:ext>
            </a:extLst>
          </p:cNvPr>
          <p:cNvCxnSpPr>
            <a:cxnSpLocks/>
          </p:cNvCxnSpPr>
          <p:nvPr/>
        </p:nvCxnSpPr>
        <p:spPr>
          <a:xfrm>
            <a:off x="5264550" y="3835283"/>
            <a:ext cx="0" cy="582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8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E34CB-031E-4BD3-6D5C-04B89464D9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57307" y="2770855"/>
            <a:ext cx="6128416" cy="10767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BD" sz="3600" dirty="0">
                <a:solidFill>
                  <a:srgbClr val="FF0000"/>
                </a:solidFill>
              </a:rPr>
              <a:t>He is going to school.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5C1DC-2FB1-F039-A137-3C886DF7B7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49090" y="3738733"/>
            <a:ext cx="2934082" cy="1076784"/>
          </a:xfrm>
        </p:spPr>
        <p:txBody>
          <a:bodyPr>
            <a:normAutofit/>
          </a:bodyPr>
          <a:lstStyle/>
          <a:p>
            <a:r>
              <a:rPr lang="en-BD" sz="1600" dirty="0"/>
              <a:t>Group of words</a:t>
            </a:r>
          </a:p>
          <a:p>
            <a:r>
              <a:rPr lang="en-BD" sz="1600" dirty="0"/>
              <a:t>makes complete sense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BC78768-6228-C18F-135C-CFE7620561D2}"/>
              </a:ext>
            </a:extLst>
          </p:cNvPr>
          <p:cNvSpPr txBox="1">
            <a:spLocks/>
          </p:cNvSpPr>
          <p:nvPr/>
        </p:nvSpPr>
        <p:spPr>
          <a:xfrm>
            <a:off x="5839808" y="5463610"/>
            <a:ext cx="3185439" cy="583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BD" sz="1600" dirty="0"/>
          </a:p>
        </p:txBody>
      </p:sp>
      <p:pic>
        <p:nvPicPr>
          <p:cNvPr id="9" name="Picture 8" descr="A cartoon of a child carrying a backpack with school supplies&#10;&#10;Description automatically generated">
            <a:extLst>
              <a:ext uri="{FF2B5EF4-FFF2-40B4-BE49-F238E27FC236}">
                <a16:creationId xmlns:a16="http://schemas.microsoft.com/office/drawing/2014/main" id="{EC5039F4-EFFC-DC3A-353D-549A076F0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85" y="1848621"/>
            <a:ext cx="4956130" cy="485700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7C8C96-ACC6-0A8B-3EA5-FEEF5E1E4BB1}"/>
              </a:ext>
            </a:extLst>
          </p:cNvPr>
          <p:cNvSpPr txBox="1">
            <a:spLocks/>
          </p:cNvSpPr>
          <p:nvPr/>
        </p:nvSpPr>
        <p:spPr>
          <a:xfrm>
            <a:off x="4242501" y="4678790"/>
            <a:ext cx="4623707" cy="923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BD" sz="3600" dirty="0">
                <a:solidFill>
                  <a:srgbClr val="FF0000"/>
                </a:solidFill>
              </a:rPr>
              <a:t>Sentence</a:t>
            </a:r>
          </a:p>
        </p:txBody>
      </p:sp>
    </p:spTree>
    <p:extLst>
      <p:ext uri="{BB962C8B-B14F-4D97-AF65-F5344CB8AC3E}">
        <p14:creationId xmlns:p14="http://schemas.microsoft.com/office/powerpoint/2010/main" val="41804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CE7ED-41E6-6C5D-8D80-F06646CC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D" dirty="0"/>
              <a:t>Kinds of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E34CB-031E-4BD3-6D5C-04B89464D9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74472" y="2770855"/>
            <a:ext cx="7255824" cy="10767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BD" sz="3600" dirty="0">
                <a:solidFill>
                  <a:srgbClr val="FF0000"/>
                </a:solidFill>
              </a:rPr>
              <a:t>He is going to school.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5C1DC-2FB1-F039-A137-3C886DF7B7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49090" y="3738733"/>
            <a:ext cx="2934082" cy="417631"/>
          </a:xfrm>
        </p:spPr>
        <p:txBody>
          <a:bodyPr>
            <a:normAutofit/>
          </a:bodyPr>
          <a:lstStyle/>
          <a:p>
            <a:r>
              <a:rPr lang="en-BD" sz="1600" dirty="0"/>
              <a:t>makes a statement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BC78768-6228-C18F-135C-CFE7620561D2}"/>
              </a:ext>
            </a:extLst>
          </p:cNvPr>
          <p:cNvSpPr txBox="1">
            <a:spLocks/>
          </p:cNvSpPr>
          <p:nvPr/>
        </p:nvSpPr>
        <p:spPr>
          <a:xfrm>
            <a:off x="5839808" y="5463610"/>
            <a:ext cx="3185439" cy="583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BD" sz="1600" dirty="0"/>
          </a:p>
        </p:txBody>
      </p:sp>
      <p:pic>
        <p:nvPicPr>
          <p:cNvPr id="9" name="Picture 8" descr="A cartoon of a child carrying a backpack with school supplies&#10;&#10;Description automatically generated">
            <a:extLst>
              <a:ext uri="{FF2B5EF4-FFF2-40B4-BE49-F238E27FC236}">
                <a16:creationId xmlns:a16="http://schemas.microsoft.com/office/drawing/2014/main" id="{EC5039F4-EFFC-DC3A-353D-549A076F0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85" y="1848621"/>
            <a:ext cx="4956130" cy="485700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F45ECF-6D0E-ECE8-C2C8-4211C48058CE}"/>
              </a:ext>
            </a:extLst>
          </p:cNvPr>
          <p:cNvSpPr txBox="1">
            <a:spLocks/>
          </p:cNvSpPr>
          <p:nvPr/>
        </p:nvSpPr>
        <p:spPr>
          <a:xfrm>
            <a:off x="3441863" y="4894559"/>
            <a:ext cx="7255824" cy="1076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BD" sz="3600" dirty="0">
                <a:solidFill>
                  <a:srgbClr val="FF0000"/>
                </a:solidFill>
              </a:rPr>
              <a:t>Assertive sentence</a:t>
            </a:r>
          </a:p>
        </p:txBody>
      </p:sp>
    </p:spTree>
    <p:extLst>
      <p:ext uri="{BB962C8B-B14F-4D97-AF65-F5344CB8AC3E}">
        <p14:creationId xmlns:p14="http://schemas.microsoft.com/office/powerpoint/2010/main" val="118945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5C1DC-2FB1-F039-A137-3C886DF7B7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16581" y="1754625"/>
            <a:ext cx="2934082" cy="417631"/>
          </a:xfrm>
        </p:spPr>
        <p:txBody>
          <a:bodyPr>
            <a:normAutofit/>
          </a:bodyPr>
          <a:lstStyle/>
          <a:p>
            <a:r>
              <a:rPr lang="en-BD" sz="1600" dirty="0"/>
              <a:t>asks a question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BC78768-6228-C18F-135C-CFE7620561D2}"/>
              </a:ext>
            </a:extLst>
          </p:cNvPr>
          <p:cNvSpPr txBox="1">
            <a:spLocks/>
          </p:cNvSpPr>
          <p:nvPr/>
        </p:nvSpPr>
        <p:spPr>
          <a:xfrm>
            <a:off x="5839808" y="5463610"/>
            <a:ext cx="3185439" cy="583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BD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5039F4-EFFC-DC3A-353D-549A076F09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6660" y="1468591"/>
            <a:ext cx="5059340" cy="503119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F45ECF-6D0E-ECE8-C2C8-4211C48058CE}"/>
              </a:ext>
            </a:extLst>
          </p:cNvPr>
          <p:cNvSpPr txBox="1">
            <a:spLocks/>
          </p:cNvSpPr>
          <p:nvPr/>
        </p:nvSpPr>
        <p:spPr>
          <a:xfrm>
            <a:off x="5486400" y="3125162"/>
            <a:ext cx="6705600" cy="1076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BD" sz="3600" dirty="0">
                <a:solidFill>
                  <a:srgbClr val="FF0000"/>
                </a:solidFill>
              </a:rPr>
              <a:t>interrogative sentence</a:t>
            </a:r>
          </a:p>
        </p:txBody>
      </p:sp>
    </p:spTree>
    <p:extLst>
      <p:ext uri="{BB962C8B-B14F-4D97-AF65-F5344CB8AC3E}">
        <p14:creationId xmlns:p14="http://schemas.microsoft.com/office/powerpoint/2010/main" val="120084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5C1DC-2FB1-F039-A137-3C886DF7B7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16581" y="1754625"/>
            <a:ext cx="4322474" cy="846071"/>
          </a:xfrm>
        </p:spPr>
        <p:txBody>
          <a:bodyPr>
            <a:normAutofit/>
          </a:bodyPr>
          <a:lstStyle/>
          <a:p>
            <a:r>
              <a:rPr lang="en-BD" sz="1600" dirty="0"/>
              <a:t>expresses a command, request, prayer, wish , etc.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BC78768-6228-C18F-135C-CFE7620561D2}"/>
              </a:ext>
            </a:extLst>
          </p:cNvPr>
          <p:cNvSpPr txBox="1">
            <a:spLocks/>
          </p:cNvSpPr>
          <p:nvPr/>
        </p:nvSpPr>
        <p:spPr>
          <a:xfrm>
            <a:off x="5839808" y="5463610"/>
            <a:ext cx="3185439" cy="583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BD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5039F4-EFFC-DC3A-353D-549A076F09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1662" y="1211279"/>
            <a:ext cx="5473713" cy="497875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F45ECF-6D0E-ECE8-C2C8-4211C48058CE}"/>
              </a:ext>
            </a:extLst>
          </p:cNvPr>
          <p:cNvSpPr txBox="1">
            <a:spLocks/>
          </p:cNvSpPr>
          <p:nvPr/>
        </p:nvSpPr>
        <p:spPr>
          <a:xfrm>
            <a:off x="5486400" y="3125162"/>
            <a:ext cx="6705600" cy="1076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BD" sz="3600" dirty="0">
                <a:solidFill>
                  <a:srgbClr val="FF0000"/>
                </a:solidFill>
              </a:rPr>
              <a:t>imperative sentence</a:t>
            </a:r>
          </a:p>
        </p:txBody>
      </p:sp>
    </p:spTree>
    <p:extLst>
      <p:ext uri="{BB962C8B-B14F-4D97-AF65-F5344CB8AC3E}">
        <p14:creationId xmlns:p14="http://schemas.microsoft.com/office/powerpoint/2010/main" val="152612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273</TotalTime>
  <Words>126</Words>
  <Application>Microsoft Macintosh PowerPoint</Application>
  <PresentationFormat>Widescreen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Tw Cen MT</vt:lpstr>
      <vt:lpstr>Droplet</vt:lpstr>
      <vt:lpstr>Learn Writing in English</vt:lpstr>
      <vt:lpstr>Jobs to learn the skill</vt:lpstr>
      <vt:lpstr>PowerPoint Presentation</vt:lpstr>
      <vt:lpstr>1. Learning the grammatical Rules</vt:lpstr>
      <vt:lpstr>PowerPoint Presentation</vt:lpstr>
      <vt:lpstr>PowerPoint Presentation</vt:lpstr>
      <vt:lpstr>Kinds of Sentences</vt:lpstr>
      <vt:lpstr>PowerPoint Presentation</vt:lpstr>
      <vt:lpstr>PowerPoint Presentation</vt:lpstr>
      <vt:lpstr>PowerPoint Presentation</vt:lpstr>
      <vt:lpstr>PowerPoint Presentation</vt:lpstr>
      <vt:lpstr>recap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Writing in English</dc:title>
  <dc:creator>Sohrab Hussain</dc:creator>
  <cp:lastModifiedBy>Sohrab Hussain</cp:lastModifiedBy>
  <cp:revision>10</cp:revision>
  <dcterms:created xsi:type="dcterms:W3CDTF">2023-09-29T13:34:13Z</dcterms:created>
  <dcterms:modified xsi:type="dcterms:W3CDTF">2023-10-07T12:25:08Z</dcterms:modified>
</cp:coreProperties>
</file>