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69" r:id="rId6"/>
    <p:sldId id="263" r:id="rId7"/>
    <p:sldId id="259" r:id="rId8"/>
    <p:sldId id="260" r:id="rId9"/>
    <p:sldId id="268" r:id="rId10"/>
    <p:sldId id="261" r:id="rId11"/>
    <p:sldId id="262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206" autoAdjust="0"/>
  </p:normalViewPr>
  <p:slideViewPr>
    <p:cSldViewPr>
      <p:cViewPr>
        <p:scale>
          <a:sx n="60" d="100"/>
          <a:sy n="60" d="100"/>
        </p:scale>
        <p:origin x="171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 descr="tulip-flower-bouquets-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09600" y="2362200"/>
              <a:ext cx="75438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13800" dirty="0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3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247330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772400" cy="525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46" y="1143000"/>
            <a:ext cx="4396154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810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ওপেন  সার্কিট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ক্লোজ সার্কিট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শর্ট সার্কিট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বাল্ব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ফ্যান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itchFamily="2" charset="0"/>
                          <a:cs typeface="NikoshBAN" pitchFamily="2" charset="0"/>
                        </a:rPr>
                        <a:t>মোটর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short-circuit-diagram_im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143000"/>
            <a:ext cx="4015154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dim-bul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572000"/>
            <a:ext cx="514350" cy="533400"/>
          </a:xfrm>
          <a:prstGeom prst="rect">
            <a:avLst/>
          </a:prstGeom>
        </p:spPr>
      </p:pic>
      <p:pic>
        <p:nvPicPr>
          <p:cNvPr id="7" name="Picture 6" descr="bulb_PNG12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572000"/>
            <a:ext cx="457200" cy="533400"/>
          </a:xfrm>
          <a:prstGeom prst="rect">
            <a:avLst/>
          </a:prstGeom>
        </p:spPr>
      </p:pic>
      <p:pic>
        <p:nvPicPr>
          <p:cNvPr id="8" name="Picture 7" descr="dim-bul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572000"/>
            <a:ext cx="514350" cy="533400"/>
          </a:xfrm>
          <a:prstGeom prst="rect">
            <a:avLst/>
          </a:prstGeom>
        </p:spPr>
      </p:pic>
      <p:pic>
        <p:nvPicPr>
          <p:cNvPr id="9" name="Picture 8" descr="51OMXK9cwSL._SY300_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5181600"/>
            <a:ext cx="381000" cy="609600"/>
          </a:xfrm>
          <a:prstGeom prst="rect">
            <a:avLst/>
          </a:prstGeom>
        </p:spPr>
      </p:pic>
      <p:pic>
        <p:nvPicPr>
          <p:cNvPr id="10" name="Picture 9" descr="51OMXK9cwSL._SY300_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5257800"/>
            <a:ext cx="381000" cy="609600"/>
          </a:xfrm>
          <a:prstGeom prst="rect">
            <a:avLst/>
          </a:prstGeom>
        </p:spPr>
      </p:pic>
      <p:pic>
        <p:nvPicPr>
          <p:cNvPr id="11" name="Picture 10" descr="asynchronous-electric-motor-multi-pole-explosion-proof-atex-8355-240383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5867400"/>
            <a:ext cx="922020" cy="609600"/>
          </a:xfrm>
          <a:prstGeom prst="rect">
            <a:avLst/>
          </a:prstGeom>
        </p:spPr>
      </p:pic>
      <p:pic>
        <p:nvPicPr>
          <p:cNvPr id="12" name="Picture 11" descr="asynchronous-electric-motor-multi-pole-explosion-proof-atex-8355-240383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5943600"/>
            <a:ext cx="922020" cy="609600"/>
          </a:xfrm>
          <a:prstGeom prst="rect">
            <a:avLst/>
          </a:prstGeom>
        </p:spPr>
      </p:pic>
      <p:pic>
        <p:nvPicPr>
          <p:cNvPr id="13" name="Picture 12" descr="ceiling-fan-pi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00600" y="5257801"/>
            <a:ext cx="609600" cy="5370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0" y="1066800"/>
            <a:ext cx="7848600" cy="4483120"/>
            <a:chOff x="762000" y="1066800"/>
            <a:chExt cx="7848600" cy="4483120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1066800"/>
              <a:ext cx="5105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6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0" y="2133600"/>
              <a:ext cx="7848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bn-IN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কোন কোন ঊপাদানের মাধ্যমে বিদ্যুৎ খরচ হয়? </a:t>
              </a:r>
            </a:p>
            <a:p>
              <a:pPr>
                <a:buFont typeface="Wingdings" pitchFamily="2" charset="2"/>
                <a:buChar char="v"/>
              </a:pPr>
              <a:r>
                <a:rPr lang="bn-IN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উপরের চিত্র থেকে ওপেন এবং ক্লোজ সার্কিট এর বৈশিষ্ট্য লিখ। </a:t>
              </a:r>
            </a:p>
            <a:p>
              <a:pPr>
                <a:buFont typeface="Wingdings" pitchFamily="2" charset="2"/>
                <a:buChar char="v"/>
              </a:pPr>
              <a:r>
                <a:rPr lang="bn-IN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ওপেন এবং ক্লোজ সার্কিট এর মধ্যে পার্থক্য লিখ।</a:t>
              </a:r>
            </a:p>
            <a:p>
              <a:endPara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buFont typeface="Wingdings" pitchFamily="2" charset="2"/>
                <a:buChar char="v"/>
              </a:pPr>
              <a:endPara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914400"/>
            <a:ext cx="2047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মূল্যায়ন।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ওপেন সার্কিটে কি কারেন্ট প্রবাহ হয় ?</a:t>
            </a:r>
          </a:p>
          <a:p>
            <a:pPr>
              <a:buBlip>
                <a:blip r:embed="rId2"/>
              </a:buBlip>
            </a:pP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শর্ট সার্কিটে কারেন্ট প্রবাহিত হয় না কেন?</a:t>
            </a:r>
          </a:p>
          <a:p>
            <a:pPr>
              <a:buBlip>
                <a:blip r:embed="rId2"/>
              </a:buBlip>
            </a:pP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আদর্শ সার্কিট কোথায় ব্যবহৃত হয়?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1143000"/>
            <a:ext cx="34483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7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7432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একটি আদর্শ সার্কিট এর চিত্র অংকন করে বিভিন্ন ঊপাদানের কাজ  বর্ননা কর।</a:t>
            </a:r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514600"/>
            <a:ext cx="49968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latin typeface="NikoshBAN" pitchFamily="2" charset="0"/>
                <a:cs typeface="NikoshBAN" pitchFamily="2" charset="0"/>
              </a:rPr>
              <a:t>আমার পরিচিতি</a:t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en-US" sz="5400" dirty="0" err="1">
                <a:latin typeface="SutonnyMJ" pitchFamily="2" charset="0"/>
                <a:cs typeface="SutonnyMJ" pitchFamily="2" charset="0"/>
              </a:rPr>
              <a:t>bvgt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ikx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Avng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`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পদবি: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BÝUªv±I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c`v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_©)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     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`kg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evwoN‡i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nvDm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Iqvwis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606871962_bbca4a16bf_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674916"/>
            <a:ext cx="9144000" cy="618308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.TTTC.ICTLab-18\Desktop\Sarower Alam\Electricity-Pri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8991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itch-for-series-circuit-lights-b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m-bul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1447800" cy="1752600"/>
          </a:xfrm>
          <a:prstGeom prst="rect">
            <a:avLst/>
          </a:prstGeom>
        </p:spPr>
      </p:pic>
      <p:pic>
        <p:nvPicPr>
          <p:cNvPr id="3" name="Picture 2" descr="51OMXK9cwSL._SY30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143000"/>
            <a:ext cx="1600200" cy="17526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1447800"/>
            <a:ext cx="1871662" cy="1438275"/>
          </a:xfrm>
          <a:prstGeom prst="rect">
            <a:avLst/>
          </a:prstGeom>
        </p:spPr>
      </p:pic>
      <p:pic>
        <p:nvPicPr>
          <p:cNvPr id="5" name="Picture 4" descr="Hunter-Decoder-Cab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1219200"/>
            <a:ext cx="2590800" cy="1447800"/>
          </a:xfrm>
          <a:prstGeom prst="rect">
            <a:avLst/>
          </a:prstGeom>
        </p:spPr>
      </p:pic>
      <p:pic>
        <p:nvPicPr>
          <p:cNvPr id="6" name="Picture 5" descr="a-250x250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3581400"/>
            <a:ext cx="2286000" cy="2240280"/>
          </a:xfrm>
          <a:prstGeom prst="rect">
            <a:avLst/>
          </a:prstGeom>
        </p:spPr>
      </p:pic>
      <p:pic>
        <p:nvPicPr>
          <p:cNvPr id="7" name="Picture 6" descr="Kit-Kat1-fu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4800" y="3505200"/>
            <a:ext cx="362902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143000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আদর্শ বৈদ্যুতিক বর্তণী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762000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68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এই অধ্যায় শেষে শিক্ষার্থীরা .......</a:t>
            </a:r>
          </a:p>
          <a:p>
            <a:pPr>
              <a:buFont typeface="Wingdings" pitchFamily="2" charset="2"/>
              <a:buChar char="Ø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ওপেন,ক্লোজ,এবং শর্ট সার্কিট কি বলতে পারবে 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। ওপেন,ক্লোজ,এবং শর্ট সার্কিট এর তুলনামূলক পার্থক্য নির্ণয় করতে পারবে 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আদর্শ বৈদ্যুতিক সার্কিট অংকন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আদর্শ সার্কিট এ ব্যবহৃত উপাদাঙ্গুলির কাজ বর্ননা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rcuit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81200"/>
            <a:ext cx="6324600" cy="4191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165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Constantia</vt:lpstr>
      <vt:lpstr>NikoshBAN</vt:lpstr>
      <vt:lpstr>SutonnyMJ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Robiul</cp:lastModifiedBy>
  <cp:revision>59</cp:revision>
  <dcterms:created xsi:type="dcterms:W3CDTF">2006-08-16T00:00:00Z</dcterms:created>
  <dcterms:modified xsi:type="dcterms:W3CDTF">2023-11-19T05:03:44Z</dcterms:modified>
</cp:coreProperties>
</file>